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79" r:id="rId1"/>
    <p:sldMasterId id="2147483802" r:id="rId2"/>
  </p:sldMasterIdLst>
  <p:notesMasterIdLst>
    <p:notesMasterId r:id="rId32"/>
  </p:notesMasterIdLst>
  <p:handoutMasterIdLst>
    <p:handoutMasterId r:id="rId33"/>
  </p:handoutMasterIdLst>
  <p:sldIdLst>
    <p:sldId id="443" r:id="rId3"/>
    <p:sldId id="468" r:id="rId4"/>
    <p:sldId id="472" r:id="rId5"/>
    <p:sldId id="471" r:id="rId6"/>
    <p:sldId id="260" r:id="rId7"/>
    <p:sldId id="261" r:id="rId8"/>
    <p:sldId id="470" r:id="rId9"/>
    <p:sldId id="476" r:id="rId10"/>
    <p:sldId id="466" r:id="rId11"/>
    <p:sldId id="477" r:id="rId12"/>
    <p:sldId id="2147475584" r:id="rId13"/>
    <p:sldId id="2147475585" r:id="rId14"/>
    <p:sldId id="267" r:id="rId15"/>
    <p:sldId id="268" r:id="rId16"/>
    <p:sldId id="467" r:id="rId17"/>
    <p:sldId id="475" r:id="rId18"/>
    <p:sldId id="270" r:id="rId19"/>
    <p:sldId id="271" r:id="rId20"/>
    <p:sldId id="2147475586" r:id="rId21"/>
    <p:sldId id="272" r:id="rId22"/>
    <p:sldId id="282" r:id="rId23"/>
    <p:sldId id="286" r:id="rId24"/>
    <p:sldId id="2147475588" r:id="rId25"/>
    <p:sldId id="315" r:id="rId26"/>
    <p:sldId id="2147475587" r:id="rId27"/>
    <p:sldId id="264" r:id="rId28"/>
    <p:sldId id="265" r:id="rId29"/>
    <p:sldId id="473" r:id="rId30"/>
    <p:sldId id="447" r:id="rId31"/>
  </p:sldIdLst>
  <p:sldSz cx="12192000" cy="6858000"/>
  <p:notesSz cx="6864350" cy="9996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3131E"/>
    <a:srgbClr val="8B169F"/>
    <a:srgbClr val="E7B3F8"/>
    <a:srgbClr val="1A2C40"/>
    <a:srgbClr val="FF66FF"/>
    <a:srgbClr val="000000"/>
    <a:srgbClr val="BB0164"/>
    <a:srgbClr val="00388D"/>
    <a:srgbClr val="4F3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DD62C5-E63D-4820-890E-8396E3EAF201}" v="69" dt="2025-04-30T14:19:46.1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93" autoAdjust="0"/>
    <p:restoredTop sz="95033" autoAdjust="0"/>
  </p:normalViewPr>
  <p:slideViewPr>
    <p:cSldViewPr snapToGrid="0">
      <p:cViewPr varScale="1">
        <p:scale>
          <a:sx n="102" d="100"/>
          <a:sy n="102" d="100"/>
        </p:scale>
        <p:origin x="1476" y="318"/>
      </p:cViewPr>
      <p:guideLst/>
    </p:cSldViewPr>
  </p:slideViewPr>
  <p:notesTextViewPr>
    <p:cViewPr>
      <p:scale>
        <a:sx n="3" d="2"/>
        <a:sy n="3" d="2"/>
      </p:scale>
      <p:origin x="0" y="0"/>
    </p:cViewPr>
  </p:notesTextViewPr>
  <p:sorterViewPr>
    <p:cViewPr varScale="1">
      <p:scale>
        <a:sx n="1" d="1"/>
        <a:sy n="1" d="1"/>
      </p:scale>
      <p:origin x="0" y="-1253"/>
    </p:cViewPr>
  </p:sorterViewPr>
  <p:notesViewPr>
    <p:cSldViewPr snapToGrid="0">
      <p:cViewPr varScale="1">
        <p:scale>
          <a:sx n="142" d="100"/>
          <a:sy n="142" d="100"/>
        </p:scale>
        <p:origin x="45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Exner" userId="cdce7bce22bd08a9" providerId="LiveId" clId="{C2DD62C5-E63D-4820-890E-8396E3EAF201}"/>
    <pc:docChg chg="undo redo custSel addSld delSld modSld sldOrd">
      <pc:chgData name="Thomas Exner" userId="cdce7bce22bd08a9" providerId="LiveId" clId="{C2DD62C5-E63D-4820-890E-8396E3EAF201}" dt="2025-04-30T14:19:46.169" v="648" actId="1036"/>
      <pc:docMkLst>
        <pc:docMk/>
      </pc:docMkLst>
      <pc:sldChg chg="addSp delSp modSp add mod">
        <pc:chgData name="Thomas Exner" userId="cdce7bce22bd08a9" providerId="LiveId" clId="{C2DD62C5-E63D-4820-890E-8396E3EAF201}" dt="2025-04-13T16:26:36.522" v="620" actId="790"/>
        <pc:sldMkLst>
          <pc:docMk/>
          <pc:sldMk cId="0" sldId="260"/>
        </pc:sldMkLst>
        <pc:spChg chg="add mod">
          <ac:chgData name="Thomas Exner" userId="cdce7bce22bd08a9" providerId="LiveId" clId="{C2DD62C5-E63D-4820-890E-8396E3EAF201}" dt="2025-04-09T11:53:34.705" v="538"/>
          <ac:spMkLst>
            <pc:docMk/>
            <pc:sldMk cId="0" sldId="260"/>
            <ac:spMk id="2" creationId="{81D44E8C-8339-DEA8-0DED-6C2013E73003}"/>
          </ac:spMkLst>
        </pc:spChg>
        <pc:spChg chg="mod">
          <ac:chgData name="Thomas Exner" userId="cdce7bce22bd08a9" providerId="LiveId" clId="{C2DD62C5-E63D-4820-890E-8396E3EAF201}" dt="2025-04-13T16:26:36.522" v="620" actId="790"/>
          <ac:spMkLst>
            <pc:docMk/>
            <pc:sldMk cId="0" sldId="260"/>
            <ac:spMk id="217" creationId="{00000000-0000-0000-0000-000000000000}"/>
          </ac:spMkLst>
        </pc:spChg>
        <pc:spChg chg="mod">
          <ac:chgData name="Thomas Exner" userId="cdce7bce22bd08a9" providerId="LiveId" clId="{C2DD62C5-E63D-4820-890E-8396E3EAF201}" dt="2025-04-09T07:29:20.234" v="87" actId="790"/>
          <ac:spMkLst>
            <pc:docMk/>
            <pc:sldMk cId="0" sldId="260"/>
            <ac:spMk id="218" creationId="{00000000-0000-0000-0000-000000000000}"/>
          </ac:spMkLst>
        </pc:spChg>
        <pc:spChg chg="mod">
          <ac:chgData name="Thomas Exner" userId="cdce7bce22bd08a9" providerId="LiveId" clId="{C2DD62C5-E63D-4820-890E-8396E3EAF201}" dt="2025-04-13T16:26:36.522" v="620" actId="790"/>
          <ac:spMkLst>
            <pc:docMk/>
            <pc:sldMk cId="0" sldId="260"/>
            <ac:spMk id="223" creationId="{00000000-0000-0000-0000-000000000000}"/>
          </ac:spMkLst>
        </pc:spChg>
        <pc:spChg chg="mod">
          <ac:chgData name="Thomas Exner" userId="cdce7bce22bd08a9" providerId="LiveId" clId="{C2DD62C5-E63D-4820-890E-8396E3EAF201}" dt="2025-04-13T16:26:36.522" v="620" actId="790"/>
          <ac:spMkLst>
            <pc:docMk/>
            <pc:sldMk cId="0" sldId="260"/>
            <ac:spMk id="225" creationId="{00000000-0000-0000-0000-000000000000}"/>
          </ac:spMkLst>
        </pc:spChg>
        <pc:spChg chg="mod">
          <ac:chgData name="Thomas Exner" userId="cdce7bce22bd08a9" providerId="LiveId" clId="{C2DD62C5-E63D-4820-890E-8396E3EAF201}" dt="2025-04-13T16:26:36.522" v="620" actId="790"/>
          <ac:spMkLst>
            <pc:docMk/>
            <pc:sldMk cId="0" sldId="260"/>
            <ac:spMk id="226" creationId="{00000000-0000-0000-0000-000000000000}"/>
          </ac:spMkLst>
        </pc:spChg>
        <pc:spChg chg="mod">
          <ac:chgData name="Thomas Exner" userId="cdce7bce22bd08a9" providerId="LiveId" clId="{C2DD62C5-E63D-4820-890E-8396E3EAF201}" dt="2025-04-13T16:26:36.522" v="620" actId="790"/>
          <ac:spMkLst>
            <pc:docMk/>
            <pc:sldMk cId="0" sldId="260"/>
            <ac:spMk id="227" creationId="{00000000-0000-0000-0000-000000000000}"/>
          </ac:spMkLst>
        </pc:spChg>
        <pc:spChg chg="mod">
          <ac:chgData name="Thomas Exner" userId="cdce7bce22bd08a9" providerId="LiveId" clId="{C2DD62C5-E63D-4820-890E-8396E3EAF201}" dt="2025-04-09T07:29:20.234" v="87" actId="790"/>
          <ac:spMkLst>
            <pc:docMk/>
            <pc:sldMk cId="0" sldId="260"/>
            <ac:spMk id="228" creationId="{00000000-0000-0000-0000-000000000000}"/>
          </ac:spMkLst>
        </pc:spChg>
        <pc:spChg chg="mod">
          <ac:chgData name="Thomas Exner" userId="cdce7bce22bd08a9" providerId="LiveId" clId="{C2DD62C5-E63D-4820-890E-8396E3EAF201}" dt="2025-04-13T16:26:36.522" v="620" actId="790"/>
          <ac:spMkLst>
            <pc:docMk/>
            <pc:sldMk cId="0" sldId="260"/>
            <ac:spMk id="229" creationId="{00000000-0000-0000-0000-000000000000}"/>
          </ac:spMkLst>
        </pc:spChg>
        <pc:spChg chg="mod">
          <ac:chgData name="Thomas Exner" userId="cdce7bce22bd08a9" providerId="LiveId" clId="{C2DD62C5-E63D-4820-890E-8396E3EAF201}" dt="2025-04-09T07:29:20.234" v="87" actId="790"/>
          <ac:spMkLst>
            <pc:docMk/>
            <pc:sldMk cId="0" sldId="260"/>
            <ac:spMk id="230" creationId="{00000000-0000-0000-0000-000000000000}"/>
          </ac:spMkLst>
        </pc:spChg>
        <pc:spChg chg="mod">
          <ac:chgData name="Thomas Exner" userId="cdce7bce22bd08a9" providerId="LiveId" clId="{C2DD62C5-E63D-4820-890E-8396E3EAF201}" dt="2025-04-13T16:26:36.522" v="620" actId="790"/>
          <ac:spMkLst>
            <pc:docMk/>
            <pc:sldMk cId="0" sldId="260"/>
            <ac:spMk id="234" creationId="{00000000-0000-0000-0000-000000000000}"/>
          </ac:spMkLst>
        </pc:spChg>
        <pc:spChg chg="mod">
          <ac:chgData name="Thomas Exner" userId="cdce7bce22bd08a9" providerId="LiveId" clId="{C2DD62C5-E63D-4820-890E-8396E3EAF201}" dt="2025-04-13T16:26:36.522" v="620" actId="790"/>
          <ac:spMkLst>
            <pc:docMk/>
            <pc:sldMk cId="0" sldId="260"/>
            <ac:spMk id="235" creationId="{00000000-0000-0000-0000-000000000000}"/>
          </ac:spMkLst>
        </pc:spChg>
        <pc:spChg chg="mod">
          <ac:chgData name="Thomas Exner" userId="cdce7bce22bd08a9" providerId="LiveId" clId="{C2DD62C5-E63D-4820-890E-8396E3EAF201}" dt="2025-04-13T16:26:36.522" v="620" actId="790"/>
          <ac:spMkLst>
            <pc:docMk/>
            <pc:sldMk cId="0" sldId="260"/>
            <ac:spMk id="236" creationId="{00000000-0000-0000-0000-000000000000}"/>
          </ac:spMkLst>
        </pc:spChg>
        <pc:spChg chg="mod">
          <ac:chgData name="Thomas Exner" userId="cdce7bce22bd08a9" providerId="LiveId" clId="{C2DD62C5-E63D-4820-890E-8396E3EAF201}" dt="2025-04-09T07:29:20.234" v="87" actId="790"/>
          <ac:spMkLst>
            <pc:docMk/>
            <pc:sldMk cId="0" sldId="260"/>
            <ac:spMk id="238" creationId="{00000000-0000-0000-0000-000000000000}"/>
          </ac:spMkLst>
        </pc:spChg>
        <pc:spChg chg="mod">
          <ac:chgData name="Thomas Exner" userId="cdce7bce22bd08a9" providerId="LiveId" clId="{C2DD62C5-E63D-4820-890E-8396E3EAF201}" dt="2025-04-09T07:29:20.234" v="87" actId="790"/>
          <ac:spMkLst>
            <pc:docMk/>
            <pc:sldMk cId="0" sldId="260"/>
            <ac:spMk id="242" creationId="{00000000-0000-0000-0000-000000000000}"/>
          </ac:spMkLst>
        </pc:spChg>
        <pc:spChg chg="mod">
          <ac:chgData name="Thomas Exner" userId="cdce7bce22bd08a9" providerId="LiveId" clId="{C2DD62C5-E63D-4820-890E-8396E3EAF201}" dt="2025-04-13T16:26:36.522" v="620" actId="790"/>
          <ac:spMkLst>
            <pc:docMk/>
            <pc:sldMk cId="0" sldId="260"/>
            <ac:spMk id="243" creationId="{00000000-0000-0000-0000-000000000000}"/>
          </ac:spMkLst>
        </pc:spChg>
      </pc:sldChg>
      <pc:sldChg chg="addSp delSp modSp add mod modShow">
        <pc:chgData name="Thomas Exner" userId="cdce7bce22bd08a9" providerId="LiveId" clId="{C2DD62C5-E63D-4820-890E-8396E3EAF201}" dt="2025-04-13T16:26:36.522" v="620" actId="790"/>
        <pc:sldMkLst>
          <pc:docMk/>
          <pc:sldMk cId="0" sldId="261"/>
        </pc:sldMkLst>
        <pc:spChg chg="add mod">
          <ac:chgData name="Thomas Exner" userId="cdce7bce22bd08a9" providerId="LiveId" clId="{C2DD62C5-E63D-4820-890E-8396E3EAF201}" dt="2025-04-13T16:26:36.522" v="620" actId="790"/>
          <ac:spMkLst>
            <pc:docMk/>
            <pc:sldMk cId="0" sldId="261"/>
            <ac:spMk id="2" creationId="{EE85555A-24E8-4611-1455-C5832512E04A}"/>
          </ac:spMkLst>
        </pc:spChg>
        <pc:spChg chg="mod">
          <ac:chgData name="Thomas Exner" userId="cdce7bce22bd08a9" providerId="LiveId" clId="{C2DD62C5-E63D-4820-890E-8396E3EAF201}" dt="2025-04-13T16:26:36.522" v="620" actId="790"/>
          <ac:spMkLst>
            <pc:docMk/>
            <pc:sldMk cId="0" sldId="261"/>
            <ac:spMk id="250" creationId="{00000000-0000-0000-0000-000000000000}"/>
          </ac:spMkLst>
        </pc:spChg>
        <pc:spChg chg="mod">
          <ac:chgData name="Thomas Exner" userId="cdce7bce22bd08a9" providerId="LiveId" clId="{C2DD62C5-E63D-4820-890E-8396E3EAF201}" dt="2025-04-13T16:26:36.522" v="620" actId="790"/>
          <ac:spMkLst>
            <pc:docMk/>
            <pc:sldMk cId="0" sldId="261"/>
            <ac:spMk id="251" creationId="{00000000-0000-0000-0000-000000000000}"/>
          </ac:spMkLst>
        </pc:spChg>
        <pc:spChg chg="mod">
          <ac:chgData name="Thomas Exner" userId="cdce7bce22bd08a9" providerId="LiveId" clId="{C2DD62C5-E63D-4820-890E-8396E3EAF201}" dt="2025-04-13T16:26:36.522" v="620" actId="790"/>
          <ac:spMkLst>
            <pc:docMk/>
            <pc:sldMk cId="0" sldId="261"/>
            <ac:spMk id="254" creationId="{00000000-0000-0000-0000-000000000000}"/>
          </ac:spMkLst>
        </pc:spChg>
      </pc:sldChg>
      <pc:sldChg chg="addSp delSp modSp add mod modClrScheme chgLayout modNotes">
        <pc:chgData name="Thomas Exner" userId="cdce7bce22bd08a9" providerId="LiveId" clId="{C2DD62C5-E63D-4820-890E-8396E3EAF201}" dt="2025-04-13T16:28:55.362" v="636" actId="478"/>
        <pc:sldMkLst>
          <pc:docMk/>
          <pc:sldMk cId="0" sldId="264"/>
        </pc:sldMkLst>
        <pc:spChg chg="add mod ord">
          <ac:chgData name="Thomas Exner" userId="cdce7bce22bd08a9" providerId="LiveId" clId="{C2DD62C5-E63D-4820-890E-8396E3EAF201}" dt="2025-04-13T16:28:30.583" v="633" actId="700"/>
          <ac:spMkLst>
            <pc:docMk/>
            <pc:sldMk cId="0" sldId="264"/>
            <ac:spMk id="2" creationId="{ACA94CAC-B925-A981-38AE-7F6C1631A3C8}"/>
          </ac:spMkLst>
        </pc:spChg>
        <pc:spChg chg="add mod ord">
          <ac:chgData name="Thomas Exner" userId="cdce7bce22bd08a9" providerId="LiveId" clId="{C2DD62C5-E63D-4820-890E-8396E3EAF201}" dt="2025-04-13T16:28:33.284" v="634"/>
          <ac:spMkLst>
            <pc:docMk/>
            <pc:sldMk cId="0" sldId="264"/>
            <ac:spMk id="3" creationId="{28FCBD91-BCAD-DE70-F60F-90AF065EC4F8}"/>
          </ac:spMkLst>
        </pc:spChg>
        <pc:spChg chg="mod ord">
          <ac:chgData name="Thomas Exner" userId="cdce7bce22bd08a9" providerId="LiveId" clId="{C2DD62C5-E63D-4820-890E-8396E3EAF201}" dt="2025-04-13T16:28:30.583" v="633" actId="700"/>
          <ac:spMkLst>
            <pc:docMk/>
            <pc:sldMk cId="0" sldId="264"/>
            <ac:spMk id="276" creationId="{00000000-0000-0000-0000-000000000000}"/>
          </ac:spMkLst>
        </pc:spChg>
        <pc:picChg chg="ord">
          <ac:chgData name="Thomas Exner" userId="cdce7bce22bd08a9" providerId="LiveId" clId="{C2DD62C5-E63D-4820-890E-8396E3EAF201}" dt="2025-04-13T16:28:47" v="635" actId="167"/>
          <ac:picMkLst>
            <pc:docMk/>
            <pc:sldMk cId="0" sldId="264"/>
            <ac:picMk id="278" creationId="{00000000-0000-0000-0000-000000000000}"/>
          </ac:picMkLst>
        </pc:picChg>
      </pc:sldChg>
      <pc:sldChg chg="addSp delSp modSp add mod modClrScheme chgLayout modNotes">
        <pc:chgData name="Thomas Exner" userId="cdce7bce22bd08a9" providerId="LiveId" clId="{C2DD62C5-E63D-4820-890E-8396E3EAF201}" dt="2025-04-13T16:29:31.889" v="644" actId="478"/>
        <pc:sldMkLst>
          <pc:docMk/>
          <pc:sldMk cId="0" sldId="265"/>
        </pc:sldMkLst>
        <pc:spChg chg="add mod ord">
          <ac:chgData name="Thomas Exner" userId="cdce7bce22bd08a9" providerId="LiveId" clId="{C2DD62C5-E63D-4820-890E-8396E3EAF201}" dt="2025-04-13T16:29:10.377" v="639" actId="700"/>
          <ac:spMkLst>
            <pc:docMk/>
            <pc:sldMk cId="0" sldId="265"/>
            <ac:spMk id="2" creationId="{C4DBB7CE-E50F-99E7-0B35-9181DD2BA37C}"/>
          </ac:spMkLst>
        </pc:spChg>
        <pc:spChg chg="add mod ord">
          <ac:chgData name="Thomas Exner" userId="cdce7bce22bd08a9" providerId="LiveId" clId="{C2DD62C5-E63D-4820-890E-8396E3EAF201}" dt="2025-04-13T16:29:14.006" v="640"/>
          <ac:spMkLst>
            <pc:docMk/>
            <pc:sldMk cId="0" sldId="265"/>
            <ac:spMk id="3" creationId="{14794233-319C-1255-898E-9B3A75B86C96}"/>
          </ac:spMkLst>
        </pc:spChg>
        <pc:spChg chg="mod ord">
          <ac:chgData name="Thomas Exner" userId="cdce7bce22bd08a9" providerId="LiveId" clId="{C2DD62C5-E63D-4820-890E-8396E3EAF201}" dt="2025-04-13T16:29:10.377" v="639" actId="700"/>
          <ac:spMkLst>
            <pc:docMk/>
            <pc:sldMk cId="0" sldId="265"/>
            <ac:spMk id="284" creationId="{00000000-0000-0000-0000-000000000000}"/>
          </ac:spMkLst>
        </pc:spChg>
        <pc:picChg chg="add del ord">
          <ac:chgData name="Thomas Exner" userId="cdce7bce22bd08a9" providerId="LiveId" clId="{C2DD62C5-E63D-4820-890E-8396E3EAF201}" dt="2025-04-13T16:29:27.156" v="643" actId="167"/>
          <ac:picMkLst>
            <pc:docMk/>
            <pc:sldMk cId="0" sldId="265"/>
            <ac:picMk id="286" creationId="{00000000-0000-0000-0000-000000000000}"/>
          </ac:picMkLst>
        </pc:picChg>
      </pc:sldChg>
      <pc:sldChg chg="addSp delSp modSp add mod modClrScheme modShow chgLayout">
        <pc:chgData name="Thomas Exner" userId="cdce7bce22bd08a9" providerId="LiveId" clId="{C2DD62C5-E63D-4820-890E-8396E3EAF201}" dt="2025-04-13T16:26:36.522" v="620" actId="790"/>
        <pc:sldMkLst>
          <pc:docMk/>
          <pc:sldMk cId="0" sldId="267"/>
        </pc:sldMkLst>
        <pc:spChg chg="add mod ord">
          <ac:chgData name="Thomas Exner" userId="cdce7bce22bd08a9" providerId="LiveId" clId="{C2DD62C5-E63D-4820-890E-8396E3EAF201}" dt="2025-04-13T16:26:36.522" v="620" actId="790"/>
          <ac:spMkLst>
            <pc:docMk/>
            <pc:sldMk cId="0" sldId="267"/>
            <ac:spMk id="2" creationId="{8753F7E4-2B48-4175-AE85-70DBE599E265}"/>
          </ac:spMkLst>
        </pc:spChg>
        <pc:spChg chg="add mod ord">
          <ac:chgData name="Thomas Exner" userId="cdce7bce22bd08a9" providerId="LiveId" clId="{C2DD62C5-E63D-4820-890E-8396E3EAF201}" dt="2025-04-13T16:26:36.522" v="620" actId="790"/>
          <ac:spMkLst>
            <pc:docMk/>
            <pc:sldMk cId="0" sldId="267"/>
            <ac:spMk id="5" creationId="{EB8AA26E-018C-1B9B-2BBC-26E29E177E33}"/>
          </ac:spMkLst>
        </pc:spChg>
        <pc:spChg chg="add mod ord">
          <ac:chgData name="Thomas Exner" userId="cdce7bce22bd08a9" providerId="LiveId" clId="{C2DD62C5-E63D-4820-890E-8396E3EAF201}" dt="2025-04-13T16:26:36.522" v="620" actId="790"/>
          <ac:spMkLst>
            <pc:docMk/>
            <pc:sldMk cId="0" sldId="267"/>
            <ac:spMk id="6" creationId="{D8691401-FD99-5656-7722-5319D2D927B4}"/>
          </ac:spMkLst>
        </pc:spChg>
        <pc:spChg chg="mod ord">
          <ac:chgData name="Thomas Exner" userId="cdce7bce22bd08a9" providerId="LiveId" clId="{C2DD62C5-E63D-4820-890E-8396E3EAF201}" dt="2025-04-13T16:26:36.522" v="620" actId="790"/>
          <ac:spMkLst>
            <pc:docMk/>
            <pc:sldMk cId="0" sldId="267"/>
            <ac:spMk id="302" creationId="{00000000-0000-0000-0000-000000000000}"/>
          </ac:spMkLst>
        </pc:spChg>
      </pc:sldChg>
      <pc:sldChg chg="addSp delSp modSp add mod modClrScheme chgLayout">
        <pc:chgData name="Thomas Exner" userId="cdce7bce22bd08a9" providerId="LiveId" clId="{C2DD62C5-E63D-4820-890E-8396E3EAF201}" dt="2025-04-13T16:26:36.522" v="620" actId="790"/>
        <pc:sldMkLst>
          <pc:docMk/>
          <pc:sldMk cId="0" sldId="268"/>
        </pc:sldMkLst>
        <pc:spChg chg="add mod ord">
          <ac:chgData name="Thomas Exner" userId="cdce7bce22bd08a9" providerId="LiveId" clId="{C2DD62C5-E63D-4820-890E-8396E3EAF201}" dt="2025-04-13T16:26:36.522" v="620" actId="790"/>
          <ac:spMkLst>
            <pc:docMk/>
            <pc:sldMk cId="0" sldId="268"/>
            <ac:spMk id="2" creationId="{B139C983-2226-2D0E-3CF4-2E07E714594E}"/>
          </ac:spMkLst>
        </pc:spChg>
        <pc:spChg chg="add mod ord">
          <ac:chgData name="Thomas Exner" userId="cdce7bce22bd08a9" providerId="LiveId" clId="{C2DD62C5-E63D-4820-890E-8396E3EAF201}" dt="2025-04-13T16:26:36.522" v="620" actId="790"/>
          <ac:spMkLst>
            <pc:docMk/>
            <pc:sldMk cId="0" sldId="268"/>
            <ac:spMk id="5" creationId="{7FBCB7CF-344D-DDD9-3B2E-24223C12A1DC}"/>
          </ac:spMkLst>
        </pc:spChg>
        <pc:spChg chg="mod ord">
          <ac:chgData name="Thomas Exner" userId="cdce7bce22bd08a9" providerId="LiveId" clId="{C2DD62C5-E63D-4820-890E-8396E3EAF201}" dt="2025-04-13T16:26:36.522" v="620" actId="790"/>
          <ac:spMkLst>
            <pc:docMk/>
            <pc:sldMk cId="0" sldId="268"/>
            <ac:spMk id="311" creationId="{00000000-0000-0000-0000-000000000000}"/>
          </ac:spMkLst>
        </pc:spChg>
        <pc:picChg chg="ord">
          <ac:chgData name="Thomas Exner" userId="cdce7bce22bd08a9" providerId="LiveId" clId="{C2DD62C5-E63D-4820-890E-8396E3EAF201}" dt="2025-04-13T16:25:42.165" v="618" actId="167"/>
          <ac:picMkLst>
            <pc:docMk/>
            <pc:sldMk cId="0" sldId="268"/>
            <ac:picMk id="314" creationId="{00000000-0000-0000-0000-000000000000}"/>
          </ac:picMkLst>
        </pc:picChg>
      </pc:sldChg>
      <pc:sldChg chg="addSp delSp modSp add mod modClrScheme modShow chgLayout">
        <pc:chgData name="Thomas Exner" userId="cdce7bce22bd08a9" providerId="LiveId" clId="{C2DD62C5-E63D-4820-890E-8396E3EAF201}" dt="2025-04-13T16:26:36.522" v="620" actId="790"/>
        <pc:sldMkLst>
          <pc:docMk/>
          <pc:sldMk cId="0" sldId="270"/>
        </pc:sldMkLst>
        <pc:spChg chg="add mod">
          <ac:chgData name="Thomas Exner" userId="cdce7bce22bd08a9" providerId="LiveId" clId="{C2DD62C5-E63D-4820-890E-8396E3EAF201}" dt="2025-04-13T16:26:36.522" v="620" actId="790"/>
          <ac:spMkLst>
            <pc:docMk/>
            <pc:sldMk cId="0" sldId="270"/>
            <ac:spMk id="2" creationId="{7752643B-BD89-5F27-D0AE-68C1AAFD61C8}"/>
          </ac:spMkLst>
        </pc:spChg>
        <pc:spChg chg="mod ord">
          <ac:chgData name="Thomas Exner" userId="cdce7bce22bd08a9" providerId="LiveId" clId="{C2DD62C5-E63D-4820-890E-8396E3EAF201}" dt="2025-04-13T16:26:36.522" v="620" actId="790"/>
          <ac:spMkLst>
            <pc:docMk/>
            <pc:sldMk cId="0" sldId="270"/>
            <ac:spMk id="328" creationId="{00000000-0000-0000-0000-000000000000}"/>
          </ac:spMkLst>
        </pc:spChg>
        <pc:spChg chg="mod ord">
          <ac:chgData name="Thomas Exner" userId="cdce7bce22bd08a9" providerId="LiveId" clId="{C2DD62C5-E63D-4820-890E-8396E3EAF201}" dt="2025-04-13T16:26:36.522" v="620" actId="790"/>
          <ac:spMkLst>
            <pc:docMk/>
            <pc:sldMk cId="0" sldId="270"/>
            <ac:spMk id="329" creationId="{00000000-0000-0000-0000-000000000000}"/>
          </ac:spMkLst>
        </pc:spChg>
        <pc:spChg chg="mod">
          <ac:chgData name="Thomas Exner" userId="cdce7bce22bd08a9" providerId="LiveId" clId="{C2DD62C5-E63D-4820-890E-8396E3EAF201}" dt="2025-04-13T16:26:36.522" v="620" actId="790"/>
          <ac:spMkLst>
            <pc:docMk/>
            <pc:sldMk cId="0" sldId="270"/>
            <ac:spMk id="331" creationId="{00000000-0000-0000-0000-000000000000}"/>
          </ac:spMkLst>
        </pc:spChg>
      </pc:sldChg>
      <pc:sldChg chg="addSp delSp modSp add mod modClrScheme chgLayout modNotes">
        <pc:chgData name="Thomas Exner" userId="cdce7bce22bd08a9" providerId="LiveId" clId="{C2DD62C5-E63D-4820-890E-8396E3EAF201}" dt="2025-04-13T16:26:43.469" v="621" actId="20577"/>
        <pc:sldMkLst>
          <pc:docMk/>
          <pc:sldMk cId="0" sldId="271"/>
        </pc:sldMkLst>
        <pc:spChg chg="add mod">
          <ac:chgData name="Thomas Exner" userId="cdce7bce22bd08a9" providerId="LiveId" clId="{C2DD62C5-E63D-4820-890E-8396E3EAF201}" dt="2025-04-13T16:26:36.522" v="620" actId="790"/>
          <ac:spMkLst>
            <pc:docMk/>
            <pc:sldMk cId="0" sldId="271"/>
            <ac:spMk id="2" creationId="{0F041890-6FFF-04AF-CC64-022DD6F62DBC}"/>
          </ac:spMkLst>
        </pc:spChg>
        <pc:spChg chg="mod ord">
          <ac:chgData name="Thomas Exner" userId="cdce7bce22bd08a9" providerId="LiveId" clId="{C2DD62C5-E63D-4820-890E-8396E3EAF201}" dt="2025-04-13T16:26:36.522" v="620" actId="790"/>
          <ac:spMkLst>
            <pc:docMk/>
            <pc:sldMk cId="0" sldId="271"/>
            <ac:spMk id="337" creationId="{00000000-0000-0000-0000-000000000000}"/>
          </ac:spMkLst>
        </pc:spChg>
        <pc:spChg chg="mod ord">
          <ac:chgData name="Thomas Exner" userId="cdce7bce22bd08a9" providerId="LiveId" clId="{C2DD62C5-E63D-4820-890E-8396E3EAF201}" dt="2025-04-13T16:26:36.522" v="620" actId="790"/>
          <ac:spMkLst>
            <pc:docMk/>
            <pc:sldMk cId="0" sldId="271"/>
            <ac:spMk id="338" creationId="{00000000-0000-0000-0000-000000000000}"/>
          </ac:spMkLst>
        </pc:spChg>
        <pc:spChg chg="add del mod ord">
          <ac:chgData name="Thomas Exner" userId="cdce7bce22bd08a9" providerId="LiveId" clId="{C2DD62C5-E63D-4820-890E-8396E3EAF201}" dt="2025-04-13T16:26:43.469" v="621" actId="20577"/>
          <ac:spMkLst>
            <pc:docMk/>
            <pc:sldMk cId="0" sldId="271"/>
            <ac:spMk id="340" creationId="{00000000-0000-0000-0000-000000000000}"/>
          </ac:spMkLst>
        </pc:spChg>
      </pc:sldChg>
      <pc:sldChg chg="addSp delSp modSp add mod modNotes">
        <pc:chgData name="Thomas Exner" userId="cdce7bce22bd08a9" providerId="LiveId" clId="{C2DD62C5-E63D-4820-890E-8396E3EAF201}" dt="2025-04-13T16:26:36.522" v="620" actId="790"/>
        <pc:sldMkLst>
          <pc:docMk/>
          <pc:sldMk cId="0" sldId="272"/>
        </pc:sldMkLst>
        <pc:spChg chg="add mod">
          <ac:chgData name="Thomas Exner" userId="cdce7bce22bd08a9" providerId="LiveId" clId="{C2DD62C5-E63D-4820-890E-8396E3EAF201}" dt="2025-04-13T16:26:36.522" v="620" actId="790"/>
          <ac:spMkLst>
            <pc:docMk/>
            <pc:sldMk cId="0" sldId="272"/>
            <ac:spMk id="2" creationId="{57FD1F75-29C4-2D54-D8FE-933FEE201376}"/>
          </ac:spMkLst>
        </pc:spChg>
        <pc:spChg chg="mod">
          <ac:chgData name="Thomas Exner" userId="cdce7bce22bd08a9" providerId="LiveId" clId="{C2DD62C5-E63D-4820-890E-8396E3EAF201}" dt="2025-04-13T16:26:36.522" v="620" actId="790"/>
          <ac:spMkLst>
            <pc:docMk/>
            <pc:sldMk cId="0" sldId="272"/>
            <ac:spMk id="347" creationId="{00000000-0000-0000-0000-000000000000}"/>
          </ac:spMkLst>
        </pc:spChg>
        <pc:spChg chg="mod">
          <ac:chgData name="Thomas Exner" userId="cdce7bce22bd08a9" providerId="LiveId" clId="{C2DD62C5-E63D-4820-890E-8396E3EAF201}" dt="2025-04-13T16:26:36.522" v="620" actId="790"/>
          <ac:spMkLst>
            <pc:docMk/>
            <pc:sldMk cId="0" sldId="272"/>
            <ac:spMk id="350" creationId="{00000000-0000-0000-0000-000000000000}"/>
          </ac:spMkLst>
        </pc:spChg>
        <pc:spChg chg="mod">
          <ac:chgData name="Thomas Exner" userId="cdce7bce22bd08a9" providerId="LiveId" clId="{C2DD62C5-E63D-4820-890E-8396E3EAF201}" dt="2025-04-13T16:26:36.522" v="620" actId="790"/>
          <ac:spMkLst>
            <pc:docMk/>
            <pc:sldMk cId="0" sldId="272"/>
            <ac:spMk id="351" creationId="{00000000-0000-0000-0000-000000000000}"/>
          </ac:spMkLst>
        </pc:spChg>
        <pc:spChg chg="mod">
          <ac:chgData name="Thomas Exner" userId="cdce7bce22bd08a9" providerId="LiveId" clId="{C2DD62C5-E63D-4820-890E-8396E3EAF201}" dt="2025-04-13T16:26:36.522" v="620" actId="790"/>
          <ac:spMkLst>
            <pc:docMk/>
            <pc:sldMk cId="0" sldId="272"/>
            <ac:spMk id="352" creationId="{00000000-0000-0000-0000-000000000000}"/>
          </ac:spMkLst>
        </pc:spChg>
        <pc:spChg chg="mod">
          <ac:chgData name="Thomas Exner" userId="cdce7bce22bd08a9" providerId="LiveId" clId="{C2DD62C5-E63D-4820-890E-8396E3EAF201}" dt="2025-04-13T16:26:36.522" v="620" actId="790"/>
          <ac:spMkLst>
            <pc:docMk/>
            <pc:sldMk cId="0" sldId="272"/>
            <ac:spMk id="353" creationId="{00000000-0000-0000-0000-000000000000}"/>
          </ac:spMkLst>
        </pc:spChg>
        <pc:spChg chg="mod">
          <ac:chgData name="Thomas Exner" userId="cdce7bce22bd08a9" providerId="LiveId" clId="{C2DD62C5-E63D-4820-890E-8396E3EAF201}" dt="2025-04-13T16:26:36.522" v="620" actId="790"/>
          <ac:spMkLst>
            <pc:docMk/>
            <pc:sldMk cId="0" sldId="272"/>
            <ac:spMk id="354" creationId="{00000000-0000-0000-0000-000000000000}"/>
          </ac:spMkLst>
        </pc:spChg>
      </pc:sldChg>
      <pc:sldChg chg="add del">
        <pc:chgData name="Thomas Exner" userId="cdce7bce22bd08a9" providerId="LiveId" clId="{C2DD62C5-E63D-4820-890E-8396E3EAF201}" dt="2025-04-09T07:51:11.047" v="208" actId="47"/>
        <pc:sldMkLst>
          <pc:docMk/>
          <pc:sldMk cId="0" sldId="273"/>
        </pc:sldMkLst>
      </pc:sldChg>
      <pc:sldChg chg="add del">
        <pc:chgData name="Thomas Exner" userId="cdce7bce22bd08a9" providerId="LiveId" clId="{C2DD62C5-E63D-4820-890E-8396E3EAF201}" dt="2025-04-09T07:51:12.124" v="209" actId="47"/>
        <pc:sldMkLst>
          <pc:docMk/>
          <pc:sldMk cId="0" sldId="274"/>
        </pc:sldMkLst>
      </pc:sldChg>
      <pc:sldChg chg="addSp delSp modSp add mod modClrScheme delAnim modAnim chgLayout">
        <pc:chgData name="Thomas Exner" userId="cdce7bce22bd08a9" providerId="LiveId" clId="{C2DD62C5-E63D-4820-890E-8396E3EAF201}" dt="2025-04-13T16:26:36.522" v="620" actId="790"/>
        <pc:sldMkLst>
          <pc:docMk/>
          <pc:sldMk cId="0" sldId="282"/>
        </pc:sldMkLst>
        <pc:spChg chg="add mod">
          <ac:chgData name="Thomas Exner" userId="cdce7bce22bd08a9" providerId="LiveId" clId="{C2DD62C5-E63D-4820-890E-8396E3EAF201}" dt="2025-04-13T16:26:36.522" v="620" actId="790"/>
          <ac:spMkLst>
            <pc:docMk/>
            <pc:sldMk cId="0" sldId="282"/>
            <ac:spMk id="2" creationId="{04B390FF-666E-2497-DAC7-1FBE8229951A}"/>
          </ac:spMkLst>
        </pc:spChg>
        <pc:spChg chg="add mod">
          <ac:chgData name="Thomas Exner" userId="cdce7bce22bd08a9" providerId="LiveId" clId="{C2DD62C5-E63D-4820-890E-8396E3EAF201}" dt="2025-04-13T16:26:36.522" v="620" actId="790"/>
          <ac:spMkLst>
            <pc:docMk/>
            <pc:sldMk cId="0" sldId="282"/>
            <ac:spMk id="5" creationId="{A15B18BD-36AC-5628-FC1D-4D56F0E5AB06}"/>
          </ac:spMkLst>
        </pc:spChg>
        <pc:spChg chg="add mod">
          <ac:chgData name="Thomas Exner" userId="cdce7bce22bd08a9" providerId="LiveId" clId="{C2DD62C5-E63D-4820-890E-8396E3EAF201}" dt="2025-04-09T08:06:05.912" v="347" actId="1076"/>
          <ac:spMkLst>
            <pc:docMk/>
            <pc:sldMk cId="0" sldId="282"/>
            <ac:spMk id="6" creationId="{876ACF52-7EC2-906E-92D8-12F0BC45A824}"/>
          </ac:spMkLst>
        </pc:spChg>
        <pc:spChg chg="add mod">
          <ac:chgData name="Thomas Exner" userId="cdce7bce22bd08a9" providerId="LiveId" clId="{C2DD62C5-E63D-4820-890E-8396E3EAF201}" dt="2025-04-09T08:06:21.869" v="350" actId="14100"/>
          <ac:spMkLst>
            <pc:docMk/>
            <pc:sldMk cId="0" sldId="282"/>
            <ac:spMk id="7" creationId="{0B999DC1-E208-2619-2D64-B171AB85BEA4}"/>
          </ac:spMkLst>
        </pc:spChg>
        <pc:spChg chg="add mod">
          <ac:chgData name="Thomas Exner" userId="cdce7bce22bd08a9" providerId="LiveId" clId="{C2DD62C5-E63D-4820-890E-8396E3EAF201}" dt="2025-04-13T16:26:36.522" v="620" actId="790"/>
          <ac:spMkLst>
            <pc:docMk/>
            <pc:sldMk cId="0" sldId="282"/>
            <ac:spMk id="8" creationId="{6902BDD4-7405-E64B-D111-BDDB20981D85}"/>
          </ac:spMkLst>
        </pc:spChg>
        <pc:spChg chg="add mod">
          <ac:chgData name="Thomas Exner" userId="cdce7bce22bd08a9" providerId="LiveId" clId="{C2DD62C5-E63D-4820-890E-8396E3EAF201}" dt="2025-04-09T08:08:37.129" v="364" actId="207"/>
          <ac:spMkLst>
            <pc:docMk/>
            <pc:sldMk cId="0" sldId="282"/>
            <ac:spMk id="9" creationId="{8E763EF0-790F-7E37-3329-2593CE537978}"/>
          </ac:spMkLst>
        </pc:spChg>
        <pc:spChg chg="add mod">
          <ac:chgData name="Thomas Exner" userId="cdce7bce22bd08a9" providerId="LiveId" clId="{C2DD62C5-E63D-4820-890E-8396E3EAF201}" dt="2025-04-09T08:09:07.493" v="366" actId="1076"/>
          <ac:spMkLst>
            <pc:docMk/>
            <pc:sldMk cId="0" sldId="282"/>
            <ac:spMk id="10" creationId="{D3B6FB3A-C16B-EA4D-54FB-7D9E22D3DFDC}"/>
          </ac:spMkLst>
        </pc:spChg>
        <pc:spChg chg="add mod ord">
          <ac:chgData name="Thomas Exner" userId="cdce7bce22bd08a9" providerId="LiveId" clId="{C2DD62C5-E63D-4820-890E-8396E3EAF201}" dt="2025-04-13T16:26:36.522" v="620" actId="790"/>
          <ac:spMkLst>
            <pc:docMk/>
            <pc:sldMk cId="0" sldId="282"/>
            <ac:spMk id="12" creationId="{D5FDDD1E-D3D3-88E2-82EC-8290706FFD58}"/>
          </ac:spMkLst>
        </pc:spChg>
        <pc:spChg chg="mod">
          <ac:chgData name="Thomas Exner" userId="cdce7bce22bd08a9" providerId="LiveId" clId="{C2DD62C5-E63D-4820-890E-8396E3EAF201}" dt="2025-04-10T08:04:25.353" v="596" actId="14100"/>
          <ac:spMkLst>
            <pc:docMk/>
            <pc:sldMk cId="0" sldId="282"/>
            <ac:spMk id="388" creationId="{00000000-0000-0000-0000-000000000000}"/>
          </ac:spMkLst>
        </pc:spChg>
        <pc:spChg chg="mod">
          <ac:chgData name="Thomas Exner" userId="cdce7bce22bd08a9" providerId="LiveId" clId="{C2DD62C5-E63D-4820-890E-8396E3EAF201}" dt="2025-04-09T08:02:50.177" v="328" actId="1076"/>
          <ac:spMkLst>
            <pc:docMk/>
            <pc:sldMk cId="0" sldId="282"/>
            <ac:spMk id="392" creationId="{00000000-0000-0000-0000-000000000000}"/>
          </ac:spMkLst>
        </pc:spChg>
        <pc:spChg chg="mod">
          <ac:chgData name="Thomas Exner" userId="cdce7bce22bd08a9" providerId="LiveId" clId="{C2DD62C5-E63D-4820-890E-8396E3EAF201}" dt="2025-04-09T08:00:45.926" v="305" actId="1035"/>
          <ac:spMkLst>
            <pc:docMk/>
            <pc:sldMk cId="0" sldId="282"/>
            <ac:spMk id="394" creationId="{00000000-0000-0000-0000-000000000000}"/>
          </ac:spMkLst>
        </pc:spChg>
        <pc:spChg chg="mod">
          <ac:chgData name="Thomas Exner" userId="cdce7bce22bd08a9" providerId="LiveId" clId="{C2DD62C5-E63D-4820-890E-8396E3EAF201}" dt="2025-04-10T08:04:41.506" v="598" actId="1076"/>
          <ac:spMkLst>
            <pc:docMk/>
            <pc:sldMk cId="0" sldId="282"/>
            <ac:spMk id="395" creationId="{00000000-0000-0000-0000-000000000000}"/>
          </ac:spMkLst>
        </pc:spChg>
        <pc:spChg chg="mod ord">
          <ac:chgData name="Thomas Exner" userId="cdce7bce22bd08a9" providerId="LiveId" clId="{C2DD62C5-E63D-4820-890E-8396E3EAF201}" dt="2025-04-13T16:26:36.522" v="620" actId="790"/>
          <ac:spMkLst>
            <pc:docMk/>
            <pc:sldMk cId="0" sldId="282"/>
            <ac:spMk id="396" creationId="{00000000-0000-0000-0000-000000000000}"/>
          </ac:spMkLst>
        </pc:spChg>
        <pc:spChg chg="mod">
          <ac:chgData name="Thomas Exner" userId="cdce7bce22bd08a9" providerId="LiveId" clId="{C2DD62C5-E63D-4820-890E-8396E3EAF201}" dt="2025-04-10T08:04:51.854" v="599" actId="1076"/>
          <ac:spMkLst>
            <pc:docMk/>
            <pc:sldMk cId="0" sldId="282"/>
            <ac:spMk id="397" creationId="{00000000-0000-0000-0000-000000000000}"/>
          </ac:spMkLst>
        </pc:spChg>
        <pc:spChg chg="mod">
          <ac:chgData name="Thomas Exner" userId="cdce7bce22bd08a9" providerId="LiveId" clId="{C2DD62C5-E63D-4820-890E-8396E3EAF201}" dt="2025-04-10T08:04:17.634" v="595" actId="14100"/>
          <ac:spMkLst>
            <pc:docMk/>
            <pc:sldMk cId="0" sldId="282"/>
            <ac:spMk id="398" creationId="{00000000-0000-0000-0000-000000000000}"/>
          </ac:spMkLst>
        </pc:spChg>
        <pc:spChg chg="mod">
          <ac:chgData name="Thomas Exner" userId="cdce7bce22bd08a9" providerId="LiveId" clId="{C2DD62C5-E63D-4820-890E-8396E3EAF201}" dt="2025-04-13T16:26:36.522" v="620" actId="790"/>
          <ac:spMkLst>
            <pc:docMk/>
            <pc:sldMk cId="0" sldId="282"/>
            <ac:spMk id="399" creationId="{00000000-0000-0000-0000-000000000000}"/>
          </ac:spMkLst>
        </pc:spChg>
        <pc:spChg chg="mod">
          <ac:chgData name="Thomas Exner" userId="cdce7bce22bd08a9" providerId="LiveId" clId="{C2DD62C5-E63D-4820-890E-8396E3EAF201}" dt="2025-04-10T08:03:10.724" v="587" actId="14100"/>
          <ac:spMkLst>
            <pc:docMk/>
            <pc:sldMk cId="0" sldId="282"/>
            <ac:spMk id="400" creationId="{00000000-0000-0000-0000-000000000000}"/>
          </ac:spMkLst>
        </pc:spChg>
        <pc:spChg chg="mod">
          <ac:chgData name="Thomas Exner" userId="cdce7bce22bd08a9" providerId="LiveId" clId="{C2DD62C5-E63D-4820-890E-8396E3EAF201}" dt="2025-04-09T08:07:41.603" v="361" actId="20577"/>
          <ac:spMkLst>
            <pc:docMk/>
            <pc:sldMk cId="0" sldId="282"/>
            <ac:spMk id="406" creationId="{00000000-0000-0000-0000-000000000000}"/>
          </ac:spMkLst>
        </pc:spChg>
        <pc:spChg chg="mod">
          <ac:chgData name="Thomas Exner" userId="cdce7bce22bd08a9" providerId="LiveId" clId="{C2DD62C5-E63D-4820-890E-8396E3EAF201}" dt="2025-04-13T16:26:36.522" v="620" actId="790"/>
          <ac:spMkLst>
            <pc:docMk/>
            <pc:sldMk cId="0" sldId="282"/>
            <ac:spMk id="409" creationId="{00000000-0000-0000-0000-000000000000}"/>
          </ac:spMkLst>
        </pc:spChg>
        <pc:spChg chg="mod">
          <ac:chgData name="Thomas Exner" userId="cdce7bce22bd08a9" providerId="LiveId" clId="{C2DD62C5-E63D-4820-890E-8396E3EAF201}" dt="2025-04-10T08:03:43.763" v="591" actId="14100"/>
          <ac:spMkLst>
            <pc:docMk/>
            <pc:sldMk cId="0" sldId="282"/>
            <ac:spMk id="410" creationId="{00000000-0000-0000-0000-000000000000}"/>
          </ac:spMkLst>
        </pc:spChg>
        <pc:spChg chg="mod">
          <ac:chgData name="Thomas Exner" userId="cdce7bce22bd08a9" providerId="LiveId" clId="{C2DD62C5-E63D-4820-890E-8396E3EAF201}" dt="2025-04-10T08:05:14.054" v="601" actId="14100"/>
          <ac:spMkLst>
            <pc:docMk/>
            <pc:sldMk cId="0" sldId="282"/>
            <ac:spMk id="411" creationId="{00000000-0000-0000-0000-000000000000}"/>
          </ac:spMkLst>
        </pc:spChg>
        <pc:spChg chg="mod">
          <ac:chgData name="Thomas Exner" userId="cdce7bce22bd08a9" providerId="LiveId" clId="{C2DD62C5-E63D-4820-890E-8396E3EAF201}" dt="2025-04-09T08:01:23.869" v="314" actId="207"/>
          <ac:spMkLst>
            <pc:docMk/>
            <pc:sldMk cId="0" sldId="282"/>
            <ac:spMk id="420" creationId="{00000000-0000-0000-0000-000000000000}"/>
          </ac:spMkLst>
        </pc:spChg>
        <pc:spChg chg="mod">
          <ac:chgData name="Thomas Exner" userId="cdce7bce22bd08a9" providerId="LiveId" clId="{C2DD62C5-E63D-4820-890E-8396E3EAF201}" dt="2025-04-13T16:26:36.522" v="620" actId="790"/>
          <ac:spMkLst>
            <pc:docMk/>
            <pc:sldMk cId="0" sldId="282"/>
            <ac:spMk id="421" creationId="{00000000-0000-0000-0000-000000000000}"/>
          </ac:spMkLst>
        </pc:spChg>
        <pc:spChg chg="mod">
          <ac:chgData name="Thomas Exner" userId="cdce7bce22bd08a9" providerId="LiveId" clId="{C2DD62C5-E63D-4820-890E-8396E3EAF201}" dt="2025-04-09T08:00:12.243" v="243" actId="1076"/>
          <ac:spMkLst>
            <pc:docMk/>
            <pc:sldMk cId="0" sldId="282"/>
            <ac:spMk id="422" creationId="{00000000-0000-0000-0000-000000000000}"/>
          </ac:spMkLst>
        </pc:spChg>
        <pc:spChg chg="mod">
          <ac:chgData name="Thomas Exner" userId="cdce7bce22bd08a9" providerId="LiveId" clId="{C2DD62C5-E63D-4820-890E-8396E3EAF201}" dt="2025-04-13T16:26:36.522" v="620" actId="790"/>
          <ac:spMkLst>
            <pc:docMk/>
            <pc:sldMk cId="0" sldId="282"/>
            <ac:spMk id="425" creationId="{00000000-0000-0000-0000-000000000000}"/>
          </ac:spMkLst>
        </pc:spChg>
        <pc:spChg chg="mod">
          <ac:chgData name="Thomas Exner" userId="cdce7bce22bd08a9" providerId="LiveId" clId="{C2DD62C5-E63D-4820-890E-8396E3EAF201}" dt="2025-04-09T08:02:42.352" v="326" actId="164"/>
          <ac:spMkLst>
            <pc:docMk/>
            <pc:sldMk cId="0" sldId="282"/>
            <ac:spMk id="433" creationId="{00000000-0000-0000-0000-000000000000}"/>
          </ac:spMkLst>
        </pc:spChg>
        <pc:spChg chg="mod">
          <ac:chgData name="Thomas Exner" userId="cdce7bce22bd08a9" providerId="LiveId" clId="{C2DD62C5-E63D-4820-890E-8396E3EAF201}" dt="2025-04-09T08:02:42.352" v="326" actId="164"/>
          <ac:spMkLst>
            <pc:docMk/>
            <pc:sldMk cId="0" sldId="282"/>
            <ac:spMk id="434" creationId="{00000000-0000-0000-0000-000000000000}"/>
          </ac:spMkLst>
        </pc:spChg>
        <pc:spChg chg="mod">
          <ac:chgData name="Thomas Exner" userId="cdce7bce22bd08a9" providerId="LiveId" clId="{C2DD62C5-E63D-4820-890E-8396E3EAF201}" dt="2025-04-13T16:26:36.522" v="620" actId="790"/>
          <ac:spMkLst>
            <pc:docMk/>
            <pc:sldMk cId="0" sldId="282"/>
            <ac:spMk id="442" creationId="{00000000-0000-0000-0000-000000000000}"/>
          </ac:spMkLst>
        </pc:spChg>
        <pc:grpChg chg="add mod">
          <ac:chgData name="Thomas Exner" userId="cdce7bce22bd08a9" providerId="LiveId" clId="{C2DD62C5-E63D-4820-890E-8396E3EAF201}" dt="2025-04-09T08:02:45.030" v="327" actId="1076"/>
          <ac:grpSpMkLst>
            <pc:docMk/>
            <pc:sldMk cId="0" sldId="282"/>
            <ac:grpSpMk id="3" creationId="{8E9F06D4-7F34-2B18-2DC1-EEACF4BF38B6}"/>
          </ac:grpSpMkLst>
        </pc:grpChg>
        <pc:grpChg chg="mod">
          <ac:chgData name="Thomas Exner" userId="cdce7bce22bd08a9" providerId="LiveId" clId="{C2DD62C5-E63D-4820-890E-8396E3EAF201}" dt="2025-04-09T08:00:08.299" v="242" actId="1076"/>
          <ac:grpSpMkLst>
            <pc:docMk/>
            <pc:sldMk cId="0" sldId="282"/>
            <ac:grpSpMk id="389" creationId="{00000000-0000-0000-0000-000000000000}"/>
          </ac:grpSpMkLst>
        </pc:grpChg>
        <pc:grpChg chg="mod">
          <ac:chgData name="Thomas Exner" userId="cdce7bce22bd08a9" providerId="LiveId" clId="{C2DD62C5-E63D-4820-890E-8396E3EAF201}" dt="2025-04-10T08:03:53.744" v="592" actId="1076"/>
          <ac:grpSpMkLst>
            <pc:docMk/>
            <pc:sldMk cId="0" sldId="282"/>
            <ac:grpSpMk id="428" creationId="{00000000-0000-0000-0000-000000000000}"/>
          </ac:grpSpMkLst>
        </pc:grpChg>
        <pc:picChg chg="mod">
          <ac:chgData name="Thomas Exner" userId="cdce7bce22bd08a9" providerId="LiveId" clId="{C2DD62C5-E63D-4820-890E-8396E3EAF201}" dt="2025-04-09T07:59:19.998" v="233" actId="207"/>
          <ac:picMkLst>
            <pc:docMk/>
            <pc:sldMk cId="0" sldId="282"/>
            <ac:picMk id="387" creationId="{00000000-0000-0000-0000-000000000000}"/>
          </ac:picMkLst>
        </pc:picChg>
        <pc:picChg chg="mod">
          <ac:chgData name="Thomas Exner" userId="cdce7bce22bd08a9" providerId="LiveId" clId="{C2DD62C5-E63D-4820-890E-8396E3EAF201}" dt="2025-04-09T08:02:42.352" v="326" actId="164"/>
          <ac:picMkLst>
            <pc:docMk/>
            <pc:sldMk cId="0" sldId="282"/>
            <ac:picMk id="435" creationId="{00000000-0000-0000-0000-000000000000}"/>
          </ac:picMkLst>
        </pc:picChg>
        <pc:picChg chg="mod">
          <ac:chgData name="Thomas Exner" userId="cdce7bce22bd08a9" providerId="LiveId" clId="{C2DD62C5-E63D-4820-890E-8396E3EAF201}" dt="2025-04-09T08:00:15.158" v="244" actId="1076"/>
          <ac:picMkLst>
            <pc:docMk/>
            <pc:sldMk cId="0" sldId="282"/>
            <ac:picMk id="440" creationId="{00000000-0000-0000-0000-000000000000}"/>
          </ac:picMkLst>
        </pc:picChg>
      </pc:sldChg>
      <pc:sldChg chg="addSp delSp modSp add mod modClrScheme chgLayout">
        <pc:chgData name="Thomas Exner" userId="cdce7bce22bd08a9" providerId="LiveId" clId="{C2DD62C5-E63D-4820-890E-8396E3EAF201}" dt="2025-04-13T16:26:36.522" v="620" actId="790"/>
        <pc:sldMkLst>
          <pc:docMk/>
          <pc:sldMk cId="0" sldId="286"/>
        </pc:sldMkLst>
        <pc:spChg chg="add mod">
          <ac:chgData name="Thomas Exner" userId="cdce7bce22bd08a9" providerId="LiveId" clId="{C2DD62C5-E63D-4820-890E-8396E3EAF201}" dt="2025-04-13T16:26:36.522" v="620" actId="790"/>
          <ac:spMkLst>
            <pc:docMk/>
            <pc:sldMk cId="0" sldId="286"/>
            <ac:spMk id="2" creationId="{6678E15A-AA0E-21FE-6207-6398920CFACE}"/>
          </ac:spMkLst>
        </pc:spChg>
        <pc:spChg chg="add mod ord">
          <ac:chgData name="Thomas Exner" userId="cdce7bce22bd08a9" providerId="LiveId" clId="{C2DD62C5-E63D-4820-890E-8396E3EAF201}" dt="2025-04-13T16:26:36.522" v="620" actId="790"/>
          <ac:spMkLst>
            <pc:docMk/>
            <pc:sldMk cId="0" sldId="286"/>
            <ac:spMk id="6" creationId="{2B30B43C-AD8A-4897-933A-B5B46A4469A9}"/>
          </ac:spMkLst>
        </pc:spChg>
        <pc:spChg chg="mod ord">
          <ac:chgData name="Thomas Exner" userId="cdce7bce22bd08a9" providerId="LiveId" clId="{C2DD62C5-E63D-4820-890E-8396E3EAF201}" dt="2025-04-13T16:26:36.522" v="620" actId="790"/>
          <ac:spMkLst>
            <pc:docMk/>
            <pc:sldMk cId="0" sldId="286"/>
            <ac:spMk id="532" creationId="{00000000-0000-0000-0000-000000000000}"/>
          </ac:spMkLst>
        </pc:spChg>
        <pc:spChg chg="mod">
          <ac:chgData name="Thomas Exner" userId="cdce7bce22bd08a9" providerId="LiveId" clId="{C2DD62C5-E63D-4820-890E-8396E3EAF201}" dt="2025-04-13T16:26:36.522" v="620" actId="790"/>
          <ac:spMkLst>
            <pc:docMk/>
            <pc:sldMk cId="0" sldId="286"/>
            <ac:spMk id="533" creationId="{00000000-0000-0000-0000-000000000000}"/>
          </ac:spMkLst>
        </pc:spChg>
        <pc:spChg chg="add del mod">
          <ac:chgData name="Thomas Exner" userId="cdce7bce22bd08a9" providerId="LiveId" clId="{C2DD62C5-E63D-4820-890E-8396E3EAF201}" dt="2025-04-13T16:26:36.522" v="620" actId="790"/>
          <ac:spMkLst>
            <pc:docMk/>
            <pc:sldMk cId="0" sldId="286"/>
            <ac:spMk id="534" creationId="{00000000-0000-0000-0000-000000000000}"/>
          </ac:spMkLst>
        </pc:spChg>
        <pc:spChg chg="mod">
          <ac:chgData name="Thomas Exner" userId="cdce7bce22bd08a9" providerId="LiveId" clId="{C2DD62C5-E63D-4820-890E-8396E3EAF201}" dt="2025-04-13T16:26:36.522" v="620" actId="790"/>
          <ac:spMkLst>
            <pc:docMk/>
            <pc:sldMk cId="0" sldId="286"/>
            <ac:spMk id="537" creationId="{00000000-0000-0000-0000-000000000000}"/>
          </ac:spMkLst>
        </pc:spChg>
        <pc:spChg chg="mod">
          <ac:chgData name="Thomas Exner" userId="cdce7bce22bd08a9" providerId="LiveId" clId="{C2DD62C5-E63D-4820-890E-8396E3EAF201}" dt="2025-04-13T16:26:36.522" v="620" actId="790"/>
          <ac:spMkLst>
            <pc:docMk/>
            <pc:sldMk cId="0" sldId="286"/>
            <ac:spMk id="539" creationId="{00000000-0000-0000-0000-000000000000}"/>
          </ac:spMkLst>
        </pc:spChg>
        <pc:spChg chg="mod">
          <ac:chgData name="Thomas Exner" userId="cdce7bce22bd08a9" providerId="LiveId" clId="{C2DD62C5-E63D-4820-890E-8396E3EAF201}" dt="2025-04-13T16:26:36.522" v="620" actId="790"/>
          <ac:spMkLst>
            <pc:docMk/>
            <pc:sldMk cId="0" sldId="286"/>
            <ac:spMk id="540" creationId="{00000000-0000-0000-0000-000000000000}"/>
          </ac:spMkLst>
        </pc:spChg>
        <pc:spChg chg="mod">
          <ac:chgData name="Thomas Exner" userId="cdce7bce22bd08a9" providerId="LiveId" clId="{C2DD62C5-E63D-4820-890E-8396E3EAF201}" dt="2025-04-13T16:26:36.522" v="620" actId="790"/>
          <ac:spMkLst>
            <pc:docMk/>
            <pc:sldMk cId="0" sldId="286"/>
            <ac:spMk id="542" creationId="{00000000-0000-0000-0000-000000000000}"/>
          </ac:spMkLst>
        </pc:spChg>
        <pc:spChg chg="mod">
          <ac:chgData name="Thomas Exner" userId="cdce7bce22bd08a9" providerId="LiveId" clId="{C2DD62C5-E63D-4820-890E-8396E3EAF201}" dt="2025-04-13T16:26:36.522" v="620" actId="790"/>
          <ac:spMkLst>
            <pc:docMk/>
            <pc:sldMk cId="0" sldId="286"/>
            <ac:spMk id="543" creationId="{00000000-0000-0000-0000-000000000000}"/>
          </ac:spMkLst>
        </pc:spChg>
        <pc:grpChg chg="mod">
          <ac:chgData name="Thomas Exner" userId="cdce7bce22bd08a9" providerId="LiveId" clId="{C2DD62C5-E63D-4820-890E-8396E3EAF201}" dt="2025-04-09T07:56:48.097" v="224" actId="1076"/>
          <ac:grpSpMkLst>
            <pc:docMk/>
            <pc:sldMk cId="0" sldId="286"/>
            <ac:grpSpMk id="535" creationId="{00000000-0000-0000-0000-000000000000}"/>
          </ac:grpSpMkLst>
        </pc:grpChg>
      </pc:sldChg>
      <pc:sldChg chg="addSp modSp add mod modAnim">
        <pc:chgData name="Thomas Exner" userId="cdce7bce22bd08a9" providerId="LiveId" clId="{C2DD62C5-E63D-4820-890E-8396E3EAF201}" dt="2025-04-13T16:26:36.522" v="620" actId="790"/>
        <pc:sldMkLst>
          <pc:docMk/>
          <pc:sldMk cId="1753640673" sldId="315"/>
        </pc:sldMkLst>
        <pc:spChg chg="mod">
          <ac:chgData name="Thomas Exner" userId="cdce7bce22bd08a9" providerId="LiveId" clId="{C2DD62C5-E63D-4820-890E-8396E3EAF201}" dt="2025-04-13T16:26:36.522" v="620" actId="790"/>
          <ac:spMkLst>
            <pc:docMk/>
            <pc:sldMk cId="1753640673" sldId="315"/>
            <ac:spMk id="3" creationId="{7F26541B-CF3B-5760-9B30-76E641E170F2}"/>
          </ac:spMkLst>
        </pc:spChg>
        <pc:spChg chg="add mod">
          <ac:chgData name="Thomas Exner" userId="cdce7bce22bd08a9" providerId="LiveId" clId="{C2DD62C5-E63D-4820-890E-8396E3EAF201}" dt="2025-04-13T16:26:36.522" v="620" actId="790"/>
          <ac:spMkLst>
            <pc:docMk/>
            <pc:sldMk cId="1753640673" sldId="315"/>
            <ac:spMk id="6" creationId="{93055527-8BB8-FE64-A7E2-81B5F75B6A17}"/>
          </ac:spMkLst>
        </pc:spChg>
        <pc:spChg chg="mod">
          <ac:chgData name="Thomas Exner" userId="cdce7bce22bd08a9" providerId="LiveId" clId="{C2DD62C5-E63D-4820-890E-8396E3EAF201}" dt="2025-04-13T16:26:36.522" v="620" actId="790"/>
          <ac:spMkLst>
            <pc:docMk/>
            <pc:sldMk cId="1753640673" sldId="315"/>
            <ac:spMk id="7" creationId="{84E20EBC-ECB1-7318-BD28-8348DA727870}"/>
          </ac:spMkLst>
        </pc:spChg>
        <pc:spChg chg="mod">
          <ac:chgData name="Thomas Exner" userId="cdce7bce22bd08a9" providerId="LiveId" clId="{C2DD62C5-E63D-4820-890E-8396E3EAF201}" dt="2025-04-13T16:26:36.522" v="620" actId="790"/>
          <ac:spMkLst>
            <pc:docMk/>
            <pc:sldMk cId="1753640673" sldId="315"/>
            <ac:spMk id="8" creationId="{94930E7F-F21A-DFB6-6E7D-B07FF298B9DC}"/>
          </ac:spMkLst>
        </pc:spChg>
        <pc:spChg chg="mod">
          <ac:chgData name="Thomas Exner" userId="cdce7bce22bd08a9" providerId="LiveId" clId="{C2DD62C5-E63D-4820-890E-8396E3EAF201}" dt="2025-04-13T16:26:36.522" v="620" actId="790"/>
          <ac:spMkLst>
            <pc:docMk/>
            <pc:sldMk cId="1753640673" sldId="315"/>
            <ac:spMk id="322" creationId="{00000000-0000-0000-0000-000000000000}"/>
          </ac:spMkLst>
        </pc:spChg>
        <pc:spChg chg="mod">
          <ac:chgData name="Thomas Exner" userId="cdce7bce22bd08a9" providerId="LiveId" clId="{C2DD62C5-E63D-4820-890E-8396E3EAF201}" dt="2025-04-13T16:26:36.522" v="620" actId="790"/>
          <ac:spMkLst>
            <pc:docMk/>
            <pc:sldMk cId="1753640673" sldId="315"/>
            <ac:spMk id="324" creationId="{00000000-0000-0000-0000-000000000000}"/>
          </ac:spMkLst>
        </pc:spChg>
        <pc:spChg chg="mod">
          <ac:chgData name="Thomas Exner" userId="cdce7bce22bd08a9" providerId="LiveId" clId="{C2DD62C5-E63D-4820-890E-8396E3EAF201}" dt="2025-04-13T16:26:36.522" v="620" actId="790"/>
          <ac:spMkLst>
            <pc:docMk/>
            <pc:sldMk cId="1753640673" sldId="315"/>
            <ac:spMk id="329" creationId="{00000000-0000-0000-0000-000000000000}"/>
          </ac:spMkLst>
        </pc:spChg>
        <pc:spChg chg="mod">
          <ac:chgData name="Thomas Exner" userId="cdce7bce22bd08a9" providerId="LiveId" clId="{C2DD62C5-E63D-4820-890E-8396E3EAF201}" dt="2025-04-13T16:26:36.522" v="620" actId="790"/>
          <ac:spMkLst>
            <pc:docMk/>
            <pc:sldMk cId="1753640673" sldId="315"/>
            <ac:spMk id="330" creationId="{00000000-0000-0000-0000-000000000000}"/>
          </ac:spMkLst>
        </pc:spChg>
        <pc:spChg chg="mod">
          <ac:chgData name="Thomas Exner" userId="cdce7bce22bd08a9" providerId="LiveId" clId="{C2DD62C5-E63D-4820-890E-8396E3EAF201}" dt="2025-04-13T16:26:36.522" v="620" actId="790"/>
          <ac:spMkLst>
            <pc:docMk/>
            <pc:sldMk cId="1753640673" sldId="315"/>
            <ac:spMk id="343" creationId="{00000000-0000-0000-0000-000000000000}"/>
          </ac:spMkLst>
        </pc:spChg>
        <pc:spChg chg="mod">
          <ac:chgData name="Thomas Exner" userId="cdce7bce22bd08a9" providerId="LiveId" clId="{C2DD62C5-E63D-4820-890E-8396E3EAF201}" dt="2025-04-09T09:15:33.569" v="504" actId="164"/>
          <ac:spMkLst>
            <pc:docMk/>
            <pc:sldMk cId="1753640673" sldId="315"/>
            <ac:spMk id="355" creationId="{00000000-0000-0000-0000-000000000000}"/>
          </ac:spMkLst>
        </pc:spChg>
        <pc:spChg chg="mod">
          <ac:chgData name="Thomas Exner" userId="cdce7bce22bd08a9" providerId="LiveId" clId="{C2DD62C5-E63D-4820-890E-8396E3EAF201}" dt="2025-04-13T16:26:36.522" v="620" actId="790"/>
          <ac:spMkLst>
            <pc:docMk/>
            <pc:sldMk cId="1753640673" sldId="315"/>
            <ac:spMk id="356" creationId="{00000000-0000-0000-0000-000000000000}"/>
          </ac:spMkLst>
        </pc:spChg>
        <pc:grpChg chg="add mod">
          <ac:chgData name="Thomas Exner" userId="cdce7bce22bd08a9" providerId="LiveId" clId="{C2DD62C5-E63D-4820-890E-8396E3EAF201}" dt="2025-04-09T09:15:37.658" v="515" actId="1035"/>
          <ac:grpSpMkLst>
            <pc:docMk/>
            <pc:sldMk cId="1753640673" sldId="315"/>
            <ac:grpSpMk id="5" creationId="{9DE2A85E-4910-7509-6DDF-053E411FACB4}"/>
          </ac:grpSpMkLst>
        </pc:grpChg>
        <pc:picChg chg="mod">
          <ac:chgData name="Thomas Exner" userId="cdce7bce22bd08a9" providerId="LiveId" clId="{C2DD62C5-E63D-4820-890E-8396E3EAF201}" dt="2025-04-09T09:15:33.569" v="504" actId="164"/>
          <ac:picMkLst>
            <pc:docMk/>
            <pc:sldMk cId="1753640673" sldId="315"/>
            <ac:picMk id="4" creationId="{FBDEF4DA-81C0-5FCC-3560-ED749AEE2287}"/>
          </ac:picMkLst>
        </pc:picChg>
        <pc:picChg chg="mod">
          <ac:chgData name="Thomas Exner" userId="cdce7bce22bd08a9" providerId="LiveId" clId="{C2DD62C5-E63D-4820-890E-8396E3EAF201}" dt="2025-04-09T09:15:33.569" v="504" actId="164"/>
          <ac:picMkLst>
            <pc:docMk/>
            <pc:sldMk cId="1753640673" sldId="315"/>
            <ac:picMk id="12" creationId="{9B65CBFB-7666-578A-B03E-ADA244CB27F0}"/>
          </ac:picMkLst>
        </pc:picChg>
        <pc:cxnChg chg="mod">
          <ac:chgData name="Thomas Exner" userId="cdce7bce22bd08a9" providerId="LiveId" clId="{C2DD62C5-E63D-4820-890E-8396E3EAF201}" dt="2025-04-09T09:15:33.569" v="504" actId="164"/>
          <ac:cxnSpMkLst>
            <pc:docMk/>
            <pc:sldMk cId="1753640673" sldId="315"/>
            <ac:cxnSpMk id="2" creationId="{191FEDF6-511F-F331-C4B6-2A8C89C3F0A9}"/>
          </ac:cxnSpMkLst>
        </pc:cxnChg>
        <pc:cxnChg chg="mod">
          <ac:chgData name="Thomas Exner" userId="cdce7bce22bd08a9" providerId="LiveId" clId="{C2DD62C5-E63D-4820-890E-8396E3EAF201}" dt="2025-04-09T09:15:33.569" v="504" actId="164"/>
          <ac:cxnSpMkLst>
            <pc:docMk/>
            <pc:sldMk cId="1753640673" sldId="315"/>
            <ac:cxnSpMk id="357" creationId="{00000000-0000-0000-0000-000000000000}"/>
          </ac:cxnSpMkLst>
        </pc:cxnChg>
      </pc:sldChg>
      <pc:sldChg chg="modSp mod">
        <pc:chgData name="Thomas Exner" userId="cdce7bce22bd08a9" providerId="LiveId" clId="{C2DD62C5-E63D-4820-890E-8396E3EAF201}" dt="2025-04-13T16:26:36.522" v="620" actId="790"/>
        <pc:sldMkLst>
          <pc:docMk/>
          <pc:sldMk cId="783745241" sldId="443"/>
        </pc:sldMkLst>
        <pc:spChg chg="mod">
          <ac:chgData name="Thomas Exner" userId="cdce7bce22bd08a9" providerId="LiveId" clId="{C2DD62C5-E63D-4820-890E-8396E3EAF201}" dt="2025-04-13T16:26:36.522" v="620" actId="790"/>
          <ac:spMkLst>
            <pc:docMk/>
            <pc:sldMk cId="783745241" sldId="443"/>
            <ac:spMk id="3" creationId="{61692214-AEF6-4144-9168-716F6B26E38F}"/>
          </ac:spMkLst>
        </pc:spChg>
        <pc:spChg chg="mod">
          <ac:chgData name="Thomas Exner" userId="cdce7bce22bd08a9" providerId="LiveId" clId="{C2DD62C5-E63D-4820-890E-8396E3EAF201}" dt="2025-04-13T16:26:36.522" v="620" actId="790"/>
          <ac:spMkLst>
            <pc:docMk/>
            <pc:sldMk cId="783745241" sldId="443"/>
            <ac:spMk id="4" creationId="{D268B87F-73D5-D34B-80D2-34F377EA3B30}"/>
          </ac:spMkLst>
        </pc:spChg>
        <pc:spChg chg="mod">
          <ac:chgData name="Thomas Exner" userId="cdce7bce22bd08a9" providerId="LiveId" clId="{C2DD62C5-E63D-4820-890E-8396E3EAF201}" dt="2025-04-13T16:26:36.522" v="620" actId="790"/>
          <ac:spMkLst>
            <pc:docMk/>
            <pc:sldMk cId="783745241" sldId="443"/>
            <ac:spMk id="7" creationId="{B033C3F2-16AD-C0F8-4D1C-C0182217505B}"/>
          </ac:spMkLst>
        </pc:spChg>
      </pc:sldChg>
      <pc:sldChg chg="modSp mod">
        <pc:chgData name="Thomas Exner" userId="cdce7bce22bd08a9" providerId="LiveId" clId="{C2DD62C5-E63D-4820-890E-8396E3EAF201}" dt="2025-04-13T16:26:36.522" v="620" actId="790"/>
        <pc:sldMkLst>
          <pc:docMk/>
          <pc:sldMk cId="3574362042" sldId="447"/>
        </pc:sldMkLst>
        <pc:spChg chg="mod">
          <ac:chgData name="Thomas Exner" userId="cdce7bce22bd08a9" providerId="LiveId" clId="{C2DD62C5-E63D-4820-890E-8396E3EAF201}" dt="2025-04-13T16:26:36.522" v="620" actId="790"/>
          <ac:spMkLst>
            <pc:docMk/>
            <pc:sldMk cId="3574362042" sldId="447"/>
            <ac:spMk id="2" creationId="{A3EE7A37-74CE-2549-AD1F-159B2D20B9E3}"/>
          </ac:spMkLst>
        </pc:spChg>
        <pc:spChg chg="mod">
          <ac:chgData name="Thomas Exner" userId="cdce7bce22bd08a9" providerId="LiveId" clId="{C2DD62C5-E63D-4820-890E-8396E3EAF201}" dt="2025-04-13T16:26:36.522" v="620" actId="790"/>
          <ac:spMkLst>
            <pc:docMk/>
            <pc:sldMk cId="3574362042" sldId="447"/>
            <ac:spMk id="3" creationId="{A0C9ED21-8C24-BC4B-8595-287B744BF774}"/>
          </ac:spMkLst>
        </pc:spChg>
        <pc:spChg chg="mod">
          <ac:chgData name="Thomas Exner" userId="cdce7bce22bd08a9" providerId="LiveId" clId="{C2DD62C5-E63D-4820-890E-8396E3EAF201}" dt="2025-04-13T16:26:36.522" v="620" actId="790"/>
          <ac:spMkLst>
            <pc:docMk/>
            <pc:sldMk cId="3574362042" sldId="447"/>
            <ac:spMk id="4" creationId="{614793A2-3C7E-B640-92F5-6E4D16EF5926}"/>
          </ac:spMkLst>
        </pc:spChg>
        <pc:spChg chg="mod">
          <ac:chgData name="Thomas Exner" userId="cdce7bce22bd08a9" providerId="LiveId" clId="{C2DD62C5-E63D-4820-890E-8396E3EAF201}" dt="2025-04-13T16:26:36.522" v="620" actId="790"/>
          <ac:spMkLst>
            <pc:docMk/>
            <pc:sldMk cId="3574362042" sldId="447"/>
            <ac:spMk id="7" creationId="{BB8E5D10-E4D7-B74B-9FAC-614562315FF3}"/>
          </ac:spMkLst>
        </pc:spChg>
      </pc:sldChg>
      <pc:sldChg chg="del">
        <pc:chgData name="Thomas Exner" userId="cdce7bce22bd08a9" providerId="LiveId" clId="{C2DD62C5-E63D-4820-890E-8396E3EAF201}" dt="2025-04-08T07:25:57.757" v="51" actId="47"/>
        <pc:sldMkLst>
          <pc:docMk/>
          <pc:sldMk cId="2139273386" sldId="462"/>
        </pc:sldMkLst>
      </pc:sldChg>
      <pc:sldChg chg="del">
        <pc:chgData name="Thomas Exner" userId="cdce7bce22bd08a9" providerId="LiveId" clId="{C2DD62C5-E63D-4820-890E-8396E3EAF201}" dt="2025-04-08T07:25:58.686" v="52" actId="47"/>
        <pc:sldMkLst>
          <pc:docMk/>
          <pc:sldMk cId="3760609353" sldId="463"/>
        </pc:sldMkLst>
      </pc:sldChg>
      <pc:sldChg chg="del">
        <pc:chgData name="Thomas Exner" userId="cdce7bce22bd08a9" providerId="LiveId" clId="{C2DD62C5-E63D-4820-890E-8396E3EAF201}" dt="2025-04-08T07:26:26.653" v="62" actId="47"/>
        <pc:sldMkLst>
          <pc:docMk/>
          <pc:sldMk cId="1952732142" sldId="464"/>
        </pc:sldMkLst>
      </pc:sldChg>
      <pc:sldChg chg="del">
        <pc:chgData name="Thomas Exner" userId="cdce7bce22bd08a9" providerId="LiveId" clId="{C2DD62C5-E63D-4820-890E-8396E3EAF201}" dt="2025-04-08T07:26:31.403" v="63" actId="47"/>
        <pc:sldMkLst>
          <pc:docMk/>
          <pc:sldMk cId="751378388" sldId="465"/>
        </pc:sldMkLst>
      </pc:sldChg>
      <pc:sldChg chg="addSp delSp modSp mod ord modShow">
        <pc:chgData name="Thomas Exner" userId="cdce7bce22bd08a9" providerId="LiveId" clId="{C2DD62C5-E63D-4820-890E-8396E3EAF201}" dt="2025-04-16T10:49:14.822" v="645" actId="729"/>
        <pc:sldMkLst>
          <pc:docMk/>
          <pc:sldMk cId="17962912" sldId="466"/>
        </pc:sldMkLst>
        <pc:spChg chg="mod">
          <ac:chgData name="Thomas Exner" userId="cdce7bce22bd08a9" providerId="LiveId" clId="{C2DD62C5-E63D-4820-890E-8396E3EAF201}" dt="2025-04-13T16:26:36.522" v="620" actId="790"/>
          <ac:spMkLst>
            <pc:docMk/>
            <pc:sldMk cId="17962912" sldId="466"/>
            <ac:spMk id="2" creationId="{7769D22D-8497-0BAB-F522-46F7687B9934}"/>
          </ac:spMkLst>
        </pc:spChg>
        <pc:spChg chg="mod">
          <ac:chgData name="Thomas Exner" userId="cdce7bce22bd08a9" providerId="LiveId" clId="{C2DD62C5-E63D-4820-890E-8396E3EAF201}" dt="2025-04-13T16:26:36.522" v="620" actId="790"/>
          <ac:spMkLst>
            <pc:docMk/>
            <pc:sldMk cId="17962912" sldId="466"/>
            <ac:spMk id="3" creationId="{1C22C0EA-B954-3532-9F69-5646B4737CB8}"/>
          </ac:spMkLst>
        </pc:spChg>
        <pc:spChg chg="add mod">
          <ac:chgData name="Thomas Exner" userId="cdce7bce22bd08a9" providerId="LiveId" clId="{C2DD62C5-E63D-4820-890E-8396E3EAF201}" dt="2025-04-13T16:26:36.522" v="620" actId="790"/>
          <ac:spMkLst>
            <pc:docMk/>
            <pc:sldMk cId="17962912" sldId="466"/>
            <ac:spMk id="4" creationId="{C44366D0-815A-528B-3047-E7AB0CD83AEF}"/>
          </ac:spMkLst>
        </pc:spChg>
        <pc:spChg chg="mod">
          <ac:chgData name="Thomas Exner" userId="cdce7bce22bd08a9" providerId="LiveId" clId="{C2DD62C5-E63D-4820-890E-8396E3EAF201}" dt="2025-04-13T16:26:36.522" v="620" actId="790"/>
          <ac:spMkLst>
            <pc:docMk/>
            <pc:sldMk cId="17962912" sldId="466"/>
            <ac:spMk id="5" creationId="{9977DB8C-9830-BEC7-FA14-0CDBB31C0B32}"/>
          </ac:spMkLst>
        </pc:spChg>
      </pc:sldChg>
      <pc:sldChg chg="del">
        <pc:chgData name="Thomas Exner" userId="cdce7bce22bd08a9" providerId="LiveId" clId="{C2DD62C5-E63D-4820-890E-8396E3EAF201}" dt="2025-04-08T07:25:52.868" v="50" actId="47"/>
        <pc:sldMkLst>
          <pc:docMk/>
          <pc:sldMk cId="472599243" sldId="467"/>
        </pc:sldMkLst>
      </pc:sldChg>
      <pc:sldChg chg="addSp delSp modSp add del mod ord chgLayout modNotesTx">
        <pc:chgData name="Thomas Exner" userId="cdce7bce22bd08a9" providerId="LiveId" clId="{C2DD62C5-E63D-4820-890E-8396E3EAF201}" dt="2025-04-13T16:26:36.522" v="620" actId="790"/>
        <pc:sldMkLst>
          <pc:docMk/>
          <pc:sldMk cId="2123565963" sldId="467"/>
        </pc:sldMkLst>
        <pc:spChg chg="mod ord">
          <ac:chgData name="Thomas Exner" userId="cdce7bce22bd08a9" providerId="LiveId" clId="{C2DD62C5-E63D-4820-890E-8396E3EAF201}" dt="2025-04-09T09:11:12.463" v="467" actId="700"/>
          <ac:spMkLst>
            <pc:docMk/>
            <pc:sldMk cId="2123565963" sldId="467"/>
            <ac:spMk id="2" creationId="{7BEAD71A-7819-F80A-9322-F885F219FDFC}"/>
          </ac:spMkLst>
        </pc:spChg>
        <pc:spChg chg="add mod">
          <ac:chgData name="Thomas Exner" userId="cdce7bce22bd08a9" providerId="LiveId" clId="{C2DD62C5-E63D-4820-890E-8396E3EAF201}" dt="2025-04-13T16:26:36.522" v="620" actId="790"/>
          <ac:spMkLst>
            <pc:docMk/>
            <pc:sldMk cId="2123565963" sldId="467"/>
            <ac:spMk id="3" creationId="{DF629E57-8E98-6362-CBCD-C726CF2FFDC0}"/>
          </ac:spMkLst>
        </pc:spChg>
        <pc:spChg chg="mod ord">
          <ac:chgData name="Thomas Exner" userId="cdce7bce22bd08a9" providerId="LiveId" clId="{C2DD62C5-E63D-4820-890E-8396E3EAF201}" dt="2025-04-09T09:11:12.463" v="467" actId="700"/>
          <ac:spMkLst>
            <pc:docMk/>
            <pc:sldMk cId="2123565963" sldId="467"/>
            <ac:spMk id="5" creationId="{64F3AA36-D50D-BEAC-8FEB-EF9099A59790}"/>
          </ac:spMkLst>
        </pc:spChg>
        <pc:spChg chg="mod">
          <ac:chgData name="Thomas Exner" userId="cdce7bce22bd08a9" providerId="LiveId" clId="{C2DD62C5-E63D-4820-890E-8396E3EAF201}" dt="2025-04-13T16:26:36.522" v="620" actId="790"/>
          <ac:spMkLst>
            <pc:docMk/>
            <pc:sldMk cId="2123565963" sldId="467"/>
            <ac:spMk id="45" creationId="{69496833-E28A-0B58-4FB2-4AA08D0AF34C}"/>
          </ac:spMkLst>
        </pc:spChg>
        <pc:spChg chg="mod">
          <ac:chgData name="Thomas Exner" userId="cdce7bce22bd08a9" providerId="LiveId" clId="{C2DD62C5-E63D-4820-890E-8396E3EAF201}" dt="2025-04-13T16:26:36.522" v="620" actId="790"/>
          <ac:spMkLst>
            <pc:docMk/>
            <pc:sldMk cId="2123565963" sldId="467"/>
            <ac:spMk id="51" creationId="{1C004F49-D7AC-97A9-C5B8-A5ABFAEFCE84}"/>
          </ac:spMkLst>
        </pc:spChg>
        <pc:spChg chg="mod">
          <ac:chgData name="Thomas Exner" userId="cdce7bce22bd08a9" providerId="LiveId" clId="{C2DD62C5-E63D-4820-890E-8396E3EAF201}" dt="2025-04-13T16:26:36.522" v="620" actId="790"/>
          <ac:spMkLst>
            <pc:docMk/>
            <pc:sldMk cId="2123565963" sldId="467"/>
            <ac:spMk id="57" creationId="{039E5487-B25B-EBFD-4E9E-AF0157CF626F}"/>
          </ac:spMkLst>
        </pc:spChg>
        <pc:spChg chg="mod">
          <ac:chgData name="Thomas Exner" userId="cdce7bce22bd08a9" providerId="LiveId" clId="{C2DD62C5-E63D-4820-890E-8396E3EAF201}" dt="2025-04-09T07:29:20.234" v="87" actId="790"/>
          <ac:spMkLst>
            <pc:docMk/>
            <pc:sldMk cId="2123565963" sldId="467"/>
            <ac:spMk id="58" creationId="{99A9980F-F621-4F26-7289-DDADADEAB002}"/>
          </ac:spMkLst>
        </pc:spChg>
        <pc:spChg chg="mod">
          <ac:chgData name="Thomas Exner" userId="cdce7bce22bd08a9" providerId="LiveId" clId="{C2DD62C5-E63D-4820-890E-8396E3EAF201}" dt="2025-04-09T07:29:20.234" v="87" actId="790"/>
          <ac:spMkLst>
            <pc:docMk/>
            <pc:sldMk cId="2123565963" sldId="467"/>
            <ac:spMk id="59" creationId="{90BC97AB-C85F-5A45-82F5-138382FDFC29}"/>
          </ac:spMkLst>
        </pc:spChg>
        <pc:spChg chg="mod">
          <ac:chgData name="Thomas Exner" userId="cdce7bce22bd08a9" providerId="LiveId" clId="{C2DD62C5-E63D-4820-890E-8396E3EAF201}" dt="2025-04-13T16:26:36.522" v="620" actId="790"/>
          <ac:spMkLst>
            <pc:docMk/>
            <pc:sldMk cId="2123565963" sldId="467"/>
            <ac:spMk id="60" creationId="{0528E4DD-8418-FB11-47EC-274939CCADDE}"/>
          </ac:spMkLst>
        </pc:spChg>
        <pc:spChg chg="mod">
          <ac:chgData name="Thomas Exner" userId="cdce7bce22bd08a9" providerId="LiveId" clId="{C2DD62C5-E63D-4820-890E-8396E3EAF201}" dt="2025-04-09T07:29:20.234" v="87" actId="790"/>
          <ac:spMkLst>
            <pc:docMk/>
            <pc:sldMk cId="2123565963" sldId="467"/>
            <ac:spMk id="61" creationId="{2A7D19E4-A116-9658-D2B9-4975A3A55894}"/>
          </ac:spMkLst>
        </pc:spChg>
        <pc:spChg chg="mod">
          <ac:chgData name="Thomas Exner" userId="cdce7bce22bd08a9" providerId="LiveId" clId="{C2DD62C5-E63D-4820-890E-8396E3EAF201}" dt="2025-04-13T16:26:36.522" v="620" actId="790"/>
          <ac:spMkLst>
            <pc:docMk/>
            <pc:sldMk cId="2123565963" sldId="467"/>
            <ac:spMk id="1024" creationId="{CF2D2711-1950-91AE-1C86-A920A26832AA}"/>
          </ac:spMkLst>
        </pc:spChg>
        <pc:spChg chg="mod">
          <ac:chgData name="Thomas Exner" userId="cdce7bce22bd08a9" providerId="LiveId" clId="{C2DD62C5-E63D-4820-890E-8396E3EAF201}" dt="2025-04-09T07:29:20.234" v="87" actId="790"/>
          <ac:spMkLst>
            <pc:docMk/>
            <pc:sldMk cId="2123565963" sldId="467"/>
            <ac:spMk id="1028" creationId="{647C5CA9-437C-44E8-6148-1E7E27C7D4D9}"/>
          </ac:spMkLst>
        </pc:spChg>
        <pc:spChg chg="mod">
          <ac:chgData name="Thomas Exner" userId="cdce7bce22bd08a9" providerId="LiveId" clId="{C2DD62C5-E63D-4820-890E-8396E3EAF201}" dt="2025-04-09T07:29:20.234" v="87" actId="790"/>
          <ac:spMkLst>
            <pc:docMk/>
            <pc:sldMk cId="2123565963" sldId="467"/>
            <ac:spMk id="1029" creationId="{92695A28-D155-C95E-0140-73F8138AFEB8}"/>
          </ac:spMkLst>
        </pc:spChg>
        <pc:spChg chg="mod">
          <ac:chgData name="Thomas Exner" userId="cdce7bce22bd08a9" providerId="LiveId" clId="{C2DD62C5-E63D-4820-890E-8396E3EAF201}" dt="2025-04-13T16:26:36.522" v="620" actId="790"/>
          <ac:spMkLst>
            <pc:docMk/>
            <pc:sldMk cId="2123565963" sldId="467"/>
            <ac:spMk id="1031" creationId="{8E21AFDB-2A14-5598-5E88-839A03CD83DC}"/>
          </ac:spMkLst>
        </pc:spChg>
        <pc:spChg chg="mod">
          <ac:chgData name="Thomas Exner" userId="cdce7bce22bd08a9" providerId="LiveId" clId="{C2DD62C5-E63D-4820-890E-8396E3EAF201}" dt="2025-04-13T16:26:36.522" v="620" actId="790"/>
          <ac:spMkLst>
            <pc:docMk/>
            <pc:sldMk cId="2123565963" sldId="467"/>
            <ac:spMk id="1033" creationId="{EE41344C-D1BA-5FA4-FF95-E017D36CCDBC}"/>
          </ac:spMkLst>
        </pc:spChg>
        <pc:spChg chg="mod">
          <ac:chgData name="Thomas Exner" userId="cdce7bce22bd08a9" providerId="LiveId" clId="{C2DD62C5-E63D-4820-890E-8396E3EAF201}" dt="2025-04-13T16:26:36.522" v="620" actId="790"/>
          <ac:spMkLst>
            <pc:docMk/>
            <pc:sldMk cId="2123565963" sldId="467"/>
            <ac:spMk id="1034" creationId="{981E66EB-5486-62B4-90E8-14ADFD0A4258}"/>
          </ac:spMkLst>
        </pc:spChg>
        <pc:spChg chg="mod">
          <ac:chgData name="Thomas Exner" userId="cdce7bce22bd08a9" providerId="LiveId" clId="{C2DD62C5-E63D-4820-890E-8396E3EAF201}" dt="2025-04-13T16:26:36.522" v="620" actId="790"/>
          <ac:spMkLst>
            <pc:docMk/>
            <pc:sldMk cId="2123565963" sldId="467"/>
            <ac:spMk id="1035" creationId="{C8F11106-ABE5-6AB1-7A03-FD04F1620E57}"/>
          </ac:spMkLst>
        </pc:spChg>
        <pc:spChg chg="mod">
          <ac:chgData name="Thomas Exner" userId="cdce7bce22bd08a9" providerId="LiveId" clId="{C2DD62C5-E63D-4820-890E-8396E3EAF201}" dt="2025-04-09T07:29:20.234" v="87" actId="790"/>
          <ac:spMkLst>
            <pc:docMk/>
            <pc:sldMk cId="2123565963" sldId="467"/>
            <ac:spMk id="1039" creationId="{2D79CEB4-FC5F-0596-81F5-FA0D4F94AB8B}"/>
          </ac:spMkLst>
        </pc:spChg>
      </pc:sldChg>
      <pc:sldChg chg="addSp delSp modSp mod ord">
        <pc:chgData name="Thomas Exner" userId="cdce7bce22bd08a9" providerId="LiveId" clId="{C2DD62C5-E63D-4820-890E-8396E3EAF201}" dt="2025-04-13T16:26:36.522" v="620" actId="790"/>
        <pc:sldMkLst>
          <pc:docMk/>
          <pc:sldMk cId="3928214656" sldId="468"/>
        </pc:sldMkLst>
        <pc:spChg chg="mod">
          <ac:chgData name="Thomas Exner" userId="cdce7bce22bd08a9" providerId="LiveId" clId="{C2DD62C5-E63D-4820-890E-8396E3EAF201}" dt="2025-04-13T16:26:36.522" v="620" actId="790"/>
          <ac:spMkLst>
            <pc:docMk/>
            <pc:sldMk cId="3928214656" sldId="468"/>
            <ac:spMk id="2" creationId="{9B1A77BD-D14B-0BA2-3DD1-0D1529AD9C77}"/>
          </ac:spMkLst>
        </pc:spChg>
        <pc:spChg chg="add mod">
          <ac:chgData name="Thomas Exner" userId="cdce7bce22bd08a9" providerId="LiveId" clId="{C2DD62C5-E63D-4820-890E-8396E3EAF201}" dt="2025-04-13T16:26:36.522" v="620" actId="790"/>
          <ac:spMkLst>
            <pc:docMk/>
            <pc:sldMk cId="3928214656" sldId="468"/>
            <ac:spMk id="3" creationId="{6924B742-3416-A462-0405-B7E4832EF8DA}"/>
          </ac:spMkLst>
        </pc:spChg>
        <pc:spChg chg="mod">
          <ac:chgData name="Thomas Exner" userId="cdce7bce22bd08a9" providerId="LiveId" clId="{C2DD62C5-E63D-4820-890E-8396E3EAF201}" dt="2025-04-13T16:26:36.522" v="620" actId="790"/>
          <ac:spMkLst>
            <pc:docMk/>
            <pc:sldMk cId="3928214656" sldId="468"/>
            <ac:spMk id="5" creationId="{4A45EBC0-95ED-758C-22D0-8D2F79C569AF}"/>
          </ac:spMkLst>
        </pc:spChg>
        <pc:spChg chg="mod">
          <ac:chgData name="Thomas Exner" userId="cdce7bce22bd08a9" providerId="LiveId" clId="{C2DD62C5-E63D-4820-890E-8396E3EAF201}" dt="2025-04-13T16:26:36.522" v="620" actId="790"/>
          <ac:spMkLst>
            <pc:docMk/>
            <pc:sldMk cId="3928214656" sldId="468"/>
            <ac:spMk id="10" creationId="{DEB55682-972C-66E8-45DC-4AEAD53F1766}"/>
          </ac:spMkLst>
        </pc:spChg>
      </pc:sldChg>
      <pc:sldChg chg="del">
        <pc:chgData name="Thomas Exner" userId="cdce7bce22bd08a9" providerId="LiveId" clId="{C2DD62C5-E63D-4820-890E-8396E3EAF201}" dt="2025-04-08T07:26:37.368" v="64" actId="47"/>
        <pc:sldMkLst>
          <pc:docMk/>
          <pc:sldMk cId="2785577330" sldId="469"/>
        </pc:sldMkLst>
      </pc:sldChg>
      <pc:sldChg chg="addSp delSp modSp mod">
        <pc:chgData name="Thomas Exner" userId="cdce7bce22bd08a9" providerId="LiveId" clId="{C2DD62C5-E63D-4820-890E-8396E3EAF201}" dt="2025-04-13T16:26:36.522" v="620" actId="790"/>
        <pc:sldMkLst>
          <pc:docMk/>
          <pc:sldMk cId="4215775419" sldId="470"/>
        </pc:sldMkLst>
        <pc:spChg chg="mod">
          <ac:chgData name="Thomas Exner" userId="cdce7bce22bd08a9" providerId="LiveId" clId="{C2DD62C5-E63D-4820-890E-8396E3EAF201}" dt="2025-04-13T16:26:36.522" v="620" actId="790"/>
          <ac:spMkLst>
            <pc:docMk/>
            <pc:sldMk cId="4215775419" sldId="470"/>
            <ac:spMk id="2" creationId="{4716A0D9-D747-7F95-7155-2A5E9F10AE49}"/>
          </ac:spMkLst>
        </pc:spChg>
        <pc:spChg chg="mod">
          <ac:chgData name="Thomas Exner" userId="cdce7bce22bd08a9" providerId="LiveId" clId="{C2DD62C5-E63D-4820-890E-8396E3EAF201}" dt="2025-04-13T16:26:36.522" v="620" actId="790"/>
          <ac:spMkLst>
            <pc:docMk/>
            <pc:sldMk cId="4215775419" sldId="470"/>
            <ac:spMk id="3" creationId="{46C4A5B4-4AF8-F707-0F93-21E11717571E}"/>
          </ac:spMkLst>
        </pc:spChg>
        <pc:spChg chg="add mod">
          <ac:chgData name="Thomas Exner" userId="cdce7bce22bd08a9" providerId="LiveId" clId="{C2DD62C5-E63D-4820-890E-8396E3EAF201}" dt="2025-04-13T16:26:36.522" v="620" actId="790"/>
          <ac:spMkLst>
            <pc:docMk/>
            <pc:sldMk cId="4215775419" sldId="470"/>
            <ac:spMk id="4" creationId="{E3E02BC9-2346-0BE4-566E-5CF30F60CA1C}"/>
          </ac:spMkLst>
        </pc:spChg>
        <pc:spChg chg="mod">
          <ac:chgData name="Thomas Exner" userId="cdce7bce22bd08a9" providerId="LiveId" clId="{C2DD62C5-E63D-4820-890E-8396E3EAF201}" dt="2025-04-13T16:26:36.522" v="620" actId="790"/>
          <ac:spMkLst>
            <pc:docMk/>
            <pc:sldMk cId="4215775419" sldId="470"/>
            <ac:spMk id="5" creationId="{0E2E704A-0722-4F00-D4E3-3AD88DEF170B}"/>
          </ac:spMkLst>
        </pc:spChg>
      </pc:sldChg>
      <pc:sldChg chg="addSp delSp modSp mod">
        <pc:chgData name="Thomas Exner" userId="cdce7bce22bd08a9" providerId="LiveId" clId="{C2DD62C5-E63D-4820-890E-8396E3EAF201}" dt="2025-04-30T14:19:46.169" v="648" actId="1036"/>
        <pc:sldMkLst>
          <pc:docMk/>
          <pc:sldMk cId="338099940" sldId="471"/>
        </pc:sldMkLst>
        <pc:spChg chg="mod">
          <ac:chgData name="Thomas Exner" userId="cdce7bce22bd08a9" providerId="LiveId" clId="{C2DD62C5-E63D-4820-890E-8396E3EAF201}" dt="2025-04-13T16:26:36.522" v="620" actId="790"/>
          <ac:spMkLst>
            <pc:docMk/>
            <pc:sldMk cId="338099940" sldId="471"/>
            <ac:spMk id="2" creationId="{A2B6B2E4-BF42-8441-288D-E083EDC745E5}"/>
          </ac:spMkLst>
        </pc:spChg>
        <pc:spChg chg="add mod">
          <ac:chgData name="Thomas Exner" userId="cdce7bce22bd08a9" providerId="LiveId" clId="{C2DD62C5-E63D-4820-890E-8396E3EAF201}" dt="2025-04-13T16:26:36.522" v="620" actId="790"/>
          <ac:spMkLst>
            <pc:docMk/>
            <pc:sldMk cId="338099940" sldId="471"/>
            <ac:spMk id="3" creationId="{1496768D-AB8E-E92D-359E-56A65CBAC8B8}"/>
          </ac:spMkLst>
        </pc:spChg>
        <pc:spChg chg="mod">
          <ac:chgData name="Thomas Exner" userId="cdce7bce22bd08a9" providerId="LiveId" clId="{C2DD62C5-E63D-4820-890E-8396E3EAF201}" dt="2025-04-13T16:26:36.522" v="620" actId="790"/>
          <ac:spMkLst>
            <pc:docMk/>
            <pc:sldMk cId="338099940" sldId="471"/>
            <ac:spMk id="5" creationId="{13D9C22C-7B91-DF17-FEAB-1B0AD98729EB}"/>
          </ac:spMkLst>
        </pc:spChg>
        <pc:picChg chg="add mod">
          <ac:chgData name="Thomas Exner" userId="cdce7bce22bd08a9" providerId="LiveId" clId="{C2DD62C5-E63D-4820-890E-8396E3EAF201}" dt="2025-04-30T14:16:51.048" v="646"/>
          <ac:picMkLst>
            <pc:docMk/>
            <pc:sldMk cId="338099940" sldId="471"/>
            <ac:picMk id="4" creationId="{B2F60D85-B176-ECF7-242E-E8FC8FE254AD}"/>
          </ac:picMkLst>
        </pc:picChg>
        <pc:picChg chg="mod">
          <ac:chgData name="Thomas Exner" userId="cdce7bce22bd08a9" providerId="LiveId" clId="{C2DD62C5-E63D-4820-890E-8396E3EAF201}" dt="2025-04-30T14:19:46.169" v="648" actId="1036"/>
          <ac:picMkLst>
            <pc:docMk/>
            <pc:sldMk cId="338099940" sldId="471"/>
            <ac:picMk id="1028" creationId="{C1F968B4-7DB8-40DB-3861-DA9F716B9CB1}"/>
          </ac:picMkLst>
        </pc:picChg>
      </pc:sldChg>
      <pc:sldChg chg="delSp modSp mod">
        <pc:chgData name="Thomas Exner" userId="cdce7bce22bd08a9" providerId="LiveId" clId="{C2DD62C5-E63D-4820-890E-8396E3EAF201}" dt="2025-04-13T16:26:36.522" v="620" actId="790"/>
        <pc:sldMkLst>
          <pc:docMk/>
          <pc:sldMk cId="3992848853" sldId="472"/>
        </pc:sldMkLst>
        <pc:spChg chg="mod">
          <ac:chgData name="Thomas Exner" userId="cdce7bce22bd08a9" providerId="LiveId" clId="{C2DD62C5-E63D-4820-890E-8396E3EAF201}" dt="2025-04-13T16:26:36.522" v="620" actId="790"/>
          <ac:spMkLst>
            <pc:docMk/>
            <pc:sldMk cId="3992848853" sldId="472"/>
            <ac:spMk id="2" creationId="{A20170B0-F3CC-09C7-7EDE-61E0D74C5F05}"/>
          </ac:spMkLst>
        </pc:spChg>
        <pc:spChg chg="mod">
          <ac:chgData name="Thomas Exner" userId="cdce7bce22bd08a9" providerId="LiveId" clId="{C2DD62C5-E63D-4820-890E-8396E3EAF201}" dt="2025-04-13T16:26:36.522" v="620" actId="790"/>
          <ac:spMkLst>
            <pc:docMk/>
            <pc:sldMk cId="3992848853" sldId="472"/>
            <ac:spMk id="3" creationId="{7163D737-03C7-96A3-045A-B4380579F3CF}"/>
          </ac:spMkLst>
        </pc:spChg>
        <pc:spChg chg="mod">
          <ac:chgData name="Thomas Exner" userId="cdce7bce22bd08a9" providerId="LiveId" clId="{C2DD62C5-E63D-4820-890E-8396E3EAF201}" dt="2025-04-13T16:26:36.522" v="620" actId="790"/>
          <ac:spMkLst>
            <pc:docMk/>
            <pc:sldMk cId="3992848853" sldId="472"/>
            <ac:spMk id="5" creationId="{181438BF-2175-67F4-E343-17C1060AA352}"/>
          </ac:spMkLst>
        </pc:spChg>
        <pc:spChg chg="mod">
          <ac:chgData name="Thomas Exner" userId="cdce7bce22bd08a9" providerId="LiveId" clId="{C2DD62C5-E63D-4820-890E-8396E3EAF201}" dt="2025-04-13T16:26:36.522" v="620" actId="790"/>
          <ac:spMkLst>
            <pc:docMk/>
            <pc:sldMk cId="3992848853" sldId="472"/>
            <ac:spMk id="6" creationId="{1A818F04-854A-F51B-63F0-1507CDAB1EF6}"/>
          </ac:spMkLst>
        </pc:spChg>
      </pc:sldChg>
      <pc:sldChg chg="addSp delSp modSp mod ord">
        <pc:chgData name="Thomas Exner" userId="cdce7bce22bd08a9" providerId="LiveId" clId="{C2DD62C5-E63D-4820-890E-8396E3EAF201}" dt="2025-04-13T16:26:36.522" v="620" actId="790"/>
        <pc:sldMkLst>
          <pc:docMk/>
          <pc:sldMk cId="290440387" sldId="473"/>
        </pc:sldMkLst>
        <pc:spChg chg="mod">
          <ac:chgData name="Thomas Exner" userId="cdce7bce22bd08a9" providerId="LiveId" clId="{C2DD62C5-E63D-4820-890E-8396E3EAF201}" dt="2025-04-13T16:26:36.522" v="620" actId="790"/>
          <ac:spMkLst>
            <pc:docMk/>
            <pc:sldMk cId="290440387" sldId="473"/>
            <ac:spMk id="2" creationId="{CBE71244-2FA3-8FDB-9FB4-08DED041D16E}"/>
          </ac:spMkLst>
        </pc:spChg>
        <pc:spChg chg="add mod">
          <ac:chgData name="Thomas Exner" userId="cdce7bce22bd08a9" providerId="LiveId" clId="{C2DD62C5-E63D-4820-890E-8396E3EAF201}" dt="2025-04-09T11:55:57.097" v="579"/>
          <ac:spMkLst>
            <pc:docMk/>
            <pc:sldMk cId="290440387" sldId="473"/>
            <ac:spMk id="3" creationId="{65608E08-4F29-71F8-5AD5-758F60033C33}"/>
          </ac:spMkLst>
        </pc:spChg>
        <pc:spChg chg="mod">
          <ac:chgData name="Thomas Exner" userId="cdce7bce22bd08a9" providerId="LiveId" clId="{C2DD62C5-E63D-4820-890E-8396E3EAF201}" dt="2025-04-13T16:26:36.522" v="620" actId="790"/>
          <ac:spMkLst>
            <pc:docMk/>
            <pc:sldMk cId="290440387" sldId="473"/>
            <ac:spMk id="4" creationId="{F1EC26C7-D5B1-197C-BC2A-0426F0BBC3DC}"/>
          </ac:spMkLst>
        </pc:spChg>
        <pc:spChg chg="mod">
          <ac:chgData name="Thomas Exner" userId="cdce7bce22bd08a9" providerId="LiveId" clId="{C2DD62C5-E63D-4820-890E-8396E3EAF201}" dt="2025-04-13T16:26:36.522" v="620" actId="790"/>
          <ac:spMkLst>
            <pc:docMk/>
            <pc:sldMk cId="290440387" sldId="473"/>
            <ac:spMk id="5" creationId="{6E0F7825-0571-0693-E58B-85F9BEFE0F28}"/>
          </ac:spMkLst>
        </pc:spChg>
        <pc:spChg chg="mod">
          <ac:chgData name="Thomas Exner" userId="cdce7bce22bd08a9" providerId="LiveId" clId="{C2DD62C5-E63D-4820-890E-8396E3EAF201}" dt="2025-04-09T07:29:20.234" v="87" actId="790"/>
          <ac:spMkLst>
            <pc:docMk/>
            <pc:sldMk cId="290440387" sldId="473"/>
            <ac:spMk id="12" creationId="{FCCCF980-4A03-8391-2F72-972B44404314}"/>
          </ac:spMkLst>
        </pc:spChg>
        <pc:spChg chg="mod">
          <ac:chgData name="Thomas Exner" userId="cdce7bce22bd08a9" providerId="LiveId" clId="{C2DD62C5-E63D-4820-890E-8396E3EAF201}" dt="2025-04-09T07:29:20.234" v="87" actId="790"/>
          <ac:spMkLst>
            <pc:docMk/>
            <pc:sldMk cId="290440387" sldId="473"/>
            <ac:spMk id="15" creationId="{3FAE78FE-E797-51CC-3C87-670E4674BDF7}"/>
          </ac:spMkLst>
        </pc:spChg>
        <pc:spChg chg="mod">
          <ac:chgData name="Thomas Exner" userId="cdce7bce22bd08a9" providerId="LiveId" clId="{C2DD62C5-E63D-4820-890E-8396E3EAF201}" dt="2025-04-13T16:26:36.522" v="620" actId="790"/>
          <ac:spMkLst>
            <pc:docMk/>
            <pc:sldMk cId="290440387" sldId="473"/>
            <ac:spMk id="16" creationId="{D4D67F71-0D5B-B6DD-78B1-46B57A3C17D9}"/>
          </ac:spMkLst>
        </pc:spChg>
        <pc:spChg chg="mod">
          <ac:chgData name="Thomas Exner" userId="cdce7bce22bd08a9" providerId="LiveId" clId="{C2DD62C5-E63D-4820-890E-8396E3EAF201}" dt="2025-04-09T07:29:20.234" v="87" actId="790"/>
          <ac:spMkLst>
            <pc:docMk/>
            <pc:sldMk cId="290440387" sldId="473"/>
            <ac:spMk id="26" creationId="{78F2D49F-7AA0-93C7-96C1-B47D516FF7CE}"/>
          </ac:spMkLst>
        </pc:spChg>
        <pc:spChg chg="mod">
          <ac:chgData name="Thomas Exner" userId="cdce7bce22bd08a9" providerId="LiveId" clId="{C2DD62C5-E63D-4820-890E-8396E3EAF201}" dt="2025-04-13T16:26:36.522" v="620" actId="790"/>
          <ac:spMkLst>
            <pc:docMk/>
            <pc:sldMk cId="290440387" sldId="473"/>
            <ac:spMk id="29" creationId="{4572C94A-B214-C93A-6CC3-46BAEF751521}"/>
          </ac:spMkLst>
        </pc:spChg>
        <pc:spChg chg="mod">
          <ac:chgData name="Thomas Exner" userId="cdce7bce22bd08a9" providerId="LiveId" clId="{C2DD62C5-E63D-4820-890E-8396E3EAF201}" dt="2025-04-13T16:26:36.522" v="620" actId="790"/>
          <ac:spMkLst>
            <pc:docMk/>
            <pc:sldMk cId="290440387" sldId="473"/>
            <ac:spMk id="30" creationId="{E8EA86B8-08DB-906A-CB9E-260362208853}"/>
          </ac:spMkLst>
        </pc:spChg>
        <pc:spChg chg="mod">
          <ac:chgData name="Thomas Exner" userId="cdce7bce22bd08a9" providerId="LiveId" clId="{C2DD62C5-E63D-4820-890E-8396E3EAF201}" dt="2025-04-13T16:26:36.522" v="620" actId="790"/>
          <ac:spMkLst>
            <pc:docMk/>
            <pc:sldMk cId="290440387" sldId="473"/>
            <ac:spMk id="31" creationId="{C6FF8DB2-2D36-A737-C656-C7B6E33D62C5}"/>
          </ac:spMkLst>
        </pc:spChg>
        <pc:spChg chg="mod">
          <ac:chgData name="Thomas Exner" userId="cdce7bce22bd08a9" providerId="LiveId" clId="{C2DD62C5-E63D-4820-890E-8396E3EAF201}" dt="2025-04-13T16:26:36.522" v="620" actId="790"/>
          <ac:spMkLst>
            <pc:docMk/>
            <pc:sldMk cId="290440387" sldId="473"/>
            <ac:spMk id="40" creationId="{FD02D7A6-E2D2-3FF1-A13C-409BFD9BA8BF}"/>
          </ac:spMkLst>
        </pc:spChg>
        <pc:spChg chg="mod">
          <ac:chgData name="Thomas Exner" userId="cdce7bce22bd08a9" providerId="LiveId" clId="{C2DD62C5-E63D-4820-890E-8396E3EAF201}" dt="2025-04-13T16:26:36.522" v="620" actId="790"/>
          <ac:spMkLst>
            <pc:docMk/>
            <pc:sldMk cId="290440387" sldId="473"/>
            <ac:spMk id="41" creationId="{E87FB4BA-DCFC-5657-15A8-029E4400ABCA}"/>
          </ac:spMkLst>
        </pc:spChg>
        <pc:spChg chg="mod">
          <ac:chgData name="Thomas Exner" userId="cdce7bce22bd08a9" providerId="LiveId" clId="{C2DD62C5-E63D-4820-890E-8396E3EAF201}" dt="2025-04-09T07:29:20.234" v="87" actId="790"/>
          <ac:spMkLst>
            <pc:docMk/>
            <pc:sldMk cId="290440387" sldId="473"/>
            <ac:spMk id="44" creationId="{052BCEF0-1924-802C-F19C-8007A43FDE1F}"/>
          </ac:spMkLst>
        </pc:spChg>
        <pc:spChg chg="mod">
          <ac:chgData name="Thomas Exner" userId="cdce7bce22bd08a9" providerId="LiveId" clId="{C2DD62C5-E63D-4820-890E-8396E3EAF201}" dt="2025-04-13T16:26:36.522" v="620" actId="790"/>
          <ac:spMkLst>
            <pc:docMk/>
            <pc:sldMk cId="290440387" sldId="473"/>
            <ac:spMk id="46" creationId="{CD99D690-837D-B81F-B719-501D64DD1B2E}"/>
          </ac:spMkLst>
        </pc:spChg>
        <pc:spChg chg="mod">
          <ac:chgData name="Thomas Exner" userId="cdce7bce22bd08a9" providerId="LiveId" clId="{C2DD62C5-E63D-4820-890E-8396E3EAF201}" dt="2025-04-09T07:29:20.234" v="87" actId="790"/>
          <ac:spMkLst>
            <pc:docMk/>
            <pc:sldMk cId="290440387" sldId="473"/>
            <ac:spMk id="48" creationId="{D37EDE76-D5D2-F00A-03D5-4A073F4A5F78}"/>
          </ac:spMkLst>
        </pc:spChg>
      </pc:sldChg>
      <pc:sldChg chg="addSp delSp modSp add del mod ord modAnim modNotesTx">
        <pc:chgData name="Thomas Exner" userId="cdce7bce22bd08a9" providerId="LiveId" clId="{C2DD62C5-E63D-4820-890E-8396E3EAF201}" dt="2025-04-13T16:26:36.522" v="620" actId="790"/>
        <pc:sldMkLst>
          <pc:docMk/>
          <pc:sldMk cId="3487505633" sldId="475"/>
        </pc:sldMkLst>
        <pc:spChg chg="mod">
          <ac:chgData name="Thomas Exner" userId="cdce7bce22bd08a9" providerId="LiveId" clId="{C2DD62C5-E63D-4820-890E-8396E3EAF201}" dt="2025-04-13T16:26:36.522" v="620" actId="790"/>
          <ac:spMkLst>
            <pc:docMk/>
            <pc:sldMk cId="3487505633" sldId="475"/>
            <ac:spMk id="6" creationId="{3995E3BA-3BEB-EB08-36D8-ABB43CD6141E}"/>
          </ac:spMkLst>
        </pc:spChg>
        <pc:spChg chg="mod">
          <ac:chgData name="Thomas Exner" userId="cdce7bce22bd08a9" providerId="LiveId" clId="{C2DD62C5-E63D-4820-890E-8396E3EAF201}" dt="2025-04-09T07:31:01.024" v="90" actId="13822"/>
          <ac:spMkLst>
            <pc:docMk/>
            <pc:sldMk cId="3487505633" sldId="475"/>
            <ac:spMk id="7" creationId="{7A2B7A53-33D5-D843-B955-A40853B2192A}"/>
          </ac:spMkLst>
        </pc:spChg>
        <pc:spChg chg="mod">
          <ac:chgData name="Thomas Exner" userId="cdce7bce22bd08a9" providerId="LiveId" clId="{C2DD62C5-E63D-4820-890E-8396E3EAF201}" dt="2025-04-09T07:29:20.234" v="87" actId="790"/>
          <ac:spMkLst>
            <pc:docMk/>
            <pc:sldMk cId="3487505633" sldId="475"/>
            <ac:spMk id="11" creationId="{0AF00293-C879-EBB9-5563-78D3A9B7CFAD}"/>
          </ac:spMkLst>
        </pc:spChg>
        <pc:spChg chg="mod">
          <ac:chgData name="Thomas Exner" userId="cdce7bce22bd08a9" providerId="LiveId" clId="{C2DD62C5-E63D-4820-890E-8396E3EAF201}" dt="2025-04-13T16:26:36.522" v="620" actId="790"/>
          <ac:spMkLst>
            <pc:docMk/>
            <pc:sldMk cId="3487505633" sldId="475"/>
            <ac:spMk id="17" creationId="{3A5114C1-70FA-D247-6D43-9E10F557FDF5}"/>
          </ac:spMkLst>
        </pc:spChg>
        <pc:spChg chg="mod">
          <ac:chgData name="Thomas Exner" userId="cdce7bce22bd08a9" providerId="LiveId" clId="{C2DD62C5-E63D-4820-890E-8396E3EAF201}" dt="2025-04-09T07:29:20.234" v="87" actId="790"/>
          <ac:spMkLst>
            <pc:docMk/>
            <pc:sldMk cId="3487505633" sldId="475"/>
            <ac:spMk id="18" creationId="{66DA9D7C-8B94-8CA3-AB49-5835BAC28D6C}"/>
          </ac:spMkLst>
        </pc:spChg>
        <pc:spChg chg="add mod">
          <ac:chgData name="Thomas Exner" userId="cdce7bce22bd08a9" providerId="LiveId" clId="{C2DD62C5-E63D-4820-890E-8396E3EAF201}" dt="2025-04-09T11:54:16.872" v="554"/>
          <ac:spMkLst>
            <pc:docMk/>
            <pc:sldMk cId="3487505633" sldId="475"/>
            <ac:spMk id="20" creationId="{2E9343C0-8F7F-CD62-0E41-532D316039B3}"/>
          </ac:spMkLst>
        </pc:spChg>
        <pc:spChg chg="mod">
          <ac:chgData name="Thomas Exner" userId="cdce7bce22bd08a9" providerId="LiveId" clId="{C2DD62C5-E63D-4820-890E-8396E3EAF201}" dt="2025-04-13T16:26:36.522" v="620" actId="790"/>
          <ac:spMkLst>
            <pc:docMk/>
            <pc:sldMk cId="3487505633" sldId="475"/>
            <ac:spMk id="29" creationId="{C3498FE4-66DE-8BA1-9F88-68DF8AD7D3D0}"/>
          </ac:spMkLst>
        </pc:spChg>
        <pc:spChg chg="mod">
          <ac:chgData name="Thomas Exner" userId="cdce7bce22bd08a9" providerId="LiveId" clId="{C2DD62C5-E63D-4820-890E-8396E3EAF201}" dt="2025-04-09T07:29:20.234" v="87" actId="790"/>
          <ac:spMkLst>
            <pc:docMk/>
            <pc:sldMk cId="3487505633" sldId="475"/>
            <ac:spMk id="33" creationId="{09D32374-0232-A826-3BA9-E54CF38F036D}"/>
          </ac:spMkLst>
        </pc:spChg>
        <pc:spChg chg="mod">
          <ac:chgData name="Thomas Exner" userId="cdce7bce22bd08a9" providerId="LiveId" clId="{C2DD62C5-E63D-4820-890E-8396E3EAF201}" dt="2025-04-13T16:26:36.522" v="620" actId="790"/>
          <ac:spMkLst>
            <pc:docMk/>
            <pc:sldMk cId="3487505633" sldId="475"/>
            <ac:spMk id="40" creationId="{ED657C5B-FBD5-AF82-40DD-6DA9E12014C6}"/>
          </ac:spMkLst>
        </pc:spChg>
        <pc:spChg chg="mod">
          <ac:chgData name="Thomas Exner" userId="cdce7bce22bd08a9" providerId="LiveId" clId="{C2DD62C5-E63D-4820-890E-8396E3EAF201}" dt="2025-04-09T07:29:20.234" v="87" actId="790"/>
          <ac:spMkLst>
            <pc:docMk/>
            <pc:sldMk cId="3487505633" sldId="475"/>
            <ac:spMk id="41" creationId="{2164E7E7-FEF6-CADA-F721-120CD66A3897}"/>
          </ac:spMkLst>
        </pc:spChg>
        <pc:spChg chg="mod">
          <ac:chgData name="Thomas Exner" userId="cdce7bce22bd08a9" providerId="LiveId" clId="{C2DD62C5-E63D-4820-890E-8396E3EAF201}" dt="2025-04-13T16:26:36.522" v="620" actId="790"/>
          <ac:spMkLst>
            <pc:docMk/>
            <pc:sldMk cId="3487505633" sldId="475"/>
            <ac:spMk id="43" creationId="{37778283-147D-A539-359C-E6E5CE3A584F}"/>
          </ac:spMkLst>
        </pc:spChg>
        <pc:spChg chg="mod">
          <ac:chgData name="Thomas Exner" userId="cdce7bce22bd08a9" providerId="LiveId" clId="{C2DD62C5-E63D-4820-890E-8396E3EAF201}" dt="2025-04-13T16:26:36.522" v="620" actId="790"/>
          <ac:spMkLst>
            <pc:docMk/>
            <pc:sldMk cId="3487505633" sldId="475"/>
            <ac:spMk id="44" creationId="{36D8FAD0-47F2-4EAD-F75E-BE2C9CBC8D0A}"/>
          </ac:spMkLst>
        </pc:spChg>
        <pc:spChg chg="mod">
          <ac:chgData name="Thomas Exner" userId="cdce7bce22bd08a9" providerId="LiveId" clId="{C2DD62C5-E63D-4820-890E-8396E3EAF201}" dt="2025-04-09T07:48:46.115" v="188" actId="338"/>
          <ac:spMkLst>
            <pc:docMk/>
            <pc:sldMk cId="3487505633" sldId="475"/>
            <ac:spMk id="46" creationId="{E83B795E-0C18-3F76-094F-B0A3851A1AF8}"/>
          </ac:spMkLst>
        </pc:spChg>
        <pc:spChg chg="mod topLvl">
          <ac:chgData name="Thomas Exner" userId="cdce7bce22bd08a9" providerId="LiveId" clId="{C2DD62C5-E63D-4820-890E-8396E3EAF201}" dt="2025-04-13T16:26:36.522" v="620" actId="790"/>
          <ac:spMkLst>
            <pc:docMk/>
            <pc:sldMk cId="3487505633" sldId="475"/>
            <ac:spMk id="47" creationId="{121A19C4-D0ED-99BC-6F89-6C46970B5434}"/>
          </ac:spMkLst>
        </pc:spChg>
        <pc:spChg chg="mod">
          <ac:chgData name="Thomas Exner" userId="cdce7bce22bd08a9" providerId="LiveId" clId="{C2DD62C5-E63D-4820-890E-8396E3EAF201}" dt="2025-04-09T07:48:32.541" v="187" actId="165"/>
          <ac:spMkLst>
            <pc:docMk/>
            <pc:sldMk cId="3487505633" sldId="475"/>
            <ac:spMk id="49" creationId="{CF5821A9-3D56-0059-9BE9-134C31DD4559}"/>
          </ac:spMkLst>
        </pc:spChg>
        <pc:spChg chg="mod">
          <ac:chgData name="Thomas Exner" userId="cdce7bce22bd08a9" providerId="LiveId" clId="{C2DD62C5-E63D-4820-890E-8396E3EAF201}" dt="2025-04-09T07:48:32.541" v="187" actId="165"/>
          <ac:spMkLst>
            <pc:docMk/>
            <pc:sldMk cId="3487505633" sldId="475"/>
            <ac:spMk id="51" creationId="{12E9EF1A-78D7-9BBE-0349-F9DF55520127}"/>
          </ac:spMkLst>
        </pc:spChg>
        <pc:spChg chg="mod">
          <ac:chgData name="Thomas Exner" userId="cdce7bce22bd08a9" providerId="LiveId" clId="{C2DD62C5-E63D-4820-890E-8396E3EAF201}" dt="2025-04-09T07:48:32.541" v="187" actId="165"/>
          <ac:spMkLst>
            <pc:docMk/>
            <pc:sldMk cId="3487505633" sldId="475"/>
            <ac:spMk id="52" creationId="{BF09735B-8725-F917-0D35-39C673568D73}"/>
          </ac:spMkLst>
        </pc:spChg>
        <pc:spChg chg="mod">
          <ac:chgData name="Thomas Exner" userId="cdce7bce22bd08a9" providerId="LiveId" clId="{C2DD62C5-E63D-4820-890E-8396E3EAF201}" dt="2025-04-09T07:29:20.234" v="87" actId="790"/>
          <ac:spMkLst>
            <pc:docMk/>
            <pc:sldMk cId="3487505633" sldId="475"/>
            <ac:spMk id="53" creationId="{FD305C83-9A96-F7FC-BA95-EF1B793F1E6B}"/>
          </ac:spMkLst>
        </pc:spChg>
        <pc:spChg chg="mod">
          <ac:chgData name="Thomas Exner" userId="cdce7bce22bd08a9" providerId="LiveId" clId="{C2DD62C5-E63D-4820-890E-8396E3EAF201}" dt="2025-04-09T07:29:20.234" v="87" actId="790"/>
          <ac:spMkLst>
            <pc:docMk/>
            <pc:sldMk cId="3487505633" sldId="475"/>
            <ac:spMk id="54" creationId="{450FA07E-A6FD-CB16-29CF-D78A4499E9C8}"/>
          </ac:spMkLst>
        </pc:spChg>
        <pc:spChg chg="mod">
          <ac:chgData name="Thomas Exner" userId="cdce7bce22bd08a9" providerId="LiveId" clId="{C2DD62C5-E63D-4820-890E-8396E3EAF201}" dt="2025-04-13T16:26:36.522" v="620" actId="790"/>
          <ac:spMkLst>
            <pc:docMk/>
            <pc:sldMk cId="3487505633" sldId="475"/>
            <ac:spMk id="62" creationId="{6E697588-5C0A-F73F-F60B-155BCE14607C}"/>
          </ac:spMkLst>
        </pc:spChg>
        <pc:spChg chg="mod topLvl">
          <ac:chgData name="Thomas Exner" userId="cdce7bce22bd08a9" providerId="LiveId" clId="{C2DD62C5-E63D-4820-890E-8396E3EAF201}" dt="2025-04-13T16:26:36.522" v="620" actId="790"/>
          <ac:spMkLst>
            <pc:docMk/>
            <pc:sldMk cId="3487505633" sldId="475"/>
            <ac:spMk id="63" creationId="{363C7995-3EB8-E056-DFA3-D645E87F2CAC}"/>
          </ac:spMkLst>
        </pc:spChg>
        <pc:spChg chg="mod topLvl">
          <ac:chgData name="Thomas Exner" userId="cdce7bce22bd08a9" providerId="LiveId" clId="{C2DD62C5-E63D-4820-890E-8396E3EAF201}" dt="2025-04-09T07:48:46.115" v="188" actId="338"/>
          <ac:spMkLst>
            <pc:docMk/>
            <pc:sldMk cId="3487505633" sldId="475"/>
            <ac:spMk id="64" creationId="{04D67393-EE75-EC5E-0EC9-F9885AB99275}"/>
          </ac:spMkLst>
        </pc:spChg>
        <pc:spChg chg="mod">
          <ac:chgData name="Thomas Exner" userId="cdce7bce22bd08a9" providerId="LiveId" clId="{C2DD62C5-E63D-4820-890E-8396E3EAF201}" dt="2025-04-13T16:26:36.522" v="620" actId="790"/>
          <ac:spMkLst>
            <pc:docMk/>
            <pc:sldMk cId="3487505633" sldId="475"/>
            <ac:spMk id="65" creationId="{C07E613C-6CA8-8DEF-076B-6B89F676F070}"/>
          </ac:spMkLst>
        </pc:spChg>
        <pc:spChg chg="mod">
          <ac:chgData name="Thomas Exner" userId="cdce7bce22bd08a9" providerId="LiveId" clId="{C2DD62C5-E63D-4820-890E-8396E3EAF201}" dt="2025-04-09T07:48:46.115" v="188" actId="338"/>
          <ac:spMkLst>
            <pc:docMk/>
            <pc:sldMk cId="3487505633" sldId="475"/>
            <ac:spMk id="66" creationId="{76921FCB-74D6-DC65-9DCE-C916B6E5C6E3}"/>
          </ac:spMkLst>
        </pc:spChg>
        <pc:spChg chg="mod topLvl">
          <ac:chgData name="Thomas Exner" userId="cdce7bce22bd08a9" providerId="LiveId" clId="{C2DD62C5-E63D-4820-890E-8396E3EAF201}" dt="2025-04-09T07:48:46.115" v="188" actId="338"/>
          <ac:spMkLst>
            <pc:docMk/>
            <pc:sldMk cId="3487505633" sldId="475"/>
            <ac:spMk id="67" creationId="{3401D392-20CD-AAFC-7BAB-77EBD5D3D7D0}"/>
          </ac:spMkLst>
        </pc:spChg>
        <pc:spChg chg="mod topLvl">
          <ac:chgData name="Thomas Exner" userId="cdce7bce22bd08a9" providerId="LiveId" clId="{C2DD62C5-E63D-4820-890E-8396E3EAF201}" dt="2025-04-09T07:48:46.115" v="188" actId="338"/>
          <ac:spMkLst>
            <pc:docMk/>
            <pc:sldMk cId="3487505633" sldId="475"/>
            <ac:spMk id="68" creationId="{F7DBF8ED-D702-E651-F4EC-060F5F1066F6}"/>
          </ac:spMkLst>
        </pc:spChg>
        <pc:spChg chg="mod topLvl">
          <ac:chgData name="Thomas Exner" userId="cdce7bce22bd08a9" providerId="LiveId" clId="{C2DD62C5-E63D-4820-890E-8396E3EAF201}" dt="2025-04-09T07:48:46.115" v="188" actId="338"/>
          <ac:spMkLst>
            <pc:docMk/>
            <pc:sldMk cId="3487505633" sldId="475"/>
            <ac:spMk id="69" creationId="{4C85A551-60A7-F449-B5F9-7A6D34A28A8D}"/>
          </ac:spMkLst>
        </pc:spChg>
        <pc:spChg chg="mod topLvl">
          <ac:chgData name="Thomas Exner" userId="cdce7bce22bd08a9" providerId="LiveId" clId="{C2DD62C5-E63D-4820-890E-8396E3EAF201}" dt="2025-04-09T07:48:32.541" v="187" actId="165"/>
          <ac:spMkLst>
            <pc:docMk/>
            <pc:sldMk cId="3487505633" sldId="475"/>
            <ac:spMk id="70" creationId="{38E97710-5A26-6BBA-F4D4-6AE8BB261E2B}"/>
          </ac:spMkLst>
        </pc:spChg>
        <pc:spChg chg="mod">
          <ac:chgData name="Thomas Exner" userId="cdce7bce22bd08a9" providerId="LiveId" clId="{C2DD62C5-E63D-4820-890E-8396E3EAF201}" dt="2025-04-09T07:48:46.115" v="188" actId="338"/>
          <ac:spMkLst>
            <pc:docMk/>
            <pc:sldMk cId="3487505633" sldId="475"/>
            <ac:spMk id="71" creationId="{779D6C39-E537-30B7-3BAA-ED8CCF67ECA6}"/>
          </ac:spMkLst>
        </pc:spChg>
        <pc:grpChg chg="mod">
          <ac:chgData name="Thomas Exner" userId="cdce7bce22bd08a9" providerId="LiveId" clId="{C2DD62C5-E63D-4820-890E-8396E3EAF201}" dt="2025-04-09T07:49:15.214" v="206" actId="164"/>
          <ac:grpSpMkLst>
            <pc:docMk/>
            <pc:sldMk cId="3487505633" sldId="475"/>
            <ac:grpSpMk id="8" creationId="{6C510100-8477-F4A5-DBE6-18790D145359}"/>
          </ac:grpSpMkLst>
        </pc:grpChg>
        <pc:grpChg chg="mod">
          <ac:chgData name="Thomas Exner" userId="cdce7bce22bd08a9" providerId="LiveId" clId="{C2DD62C5-E63D-4820-890E-8396E3EAF201}" dt="2025-04-09T07:49:15.214" v="206" actId="164"/>
          <ac:grpSpMkLst>
            <pc:docMk/>
            <pc:sldMk cId="3487505633" sldId="475"/>
            <ac:grpSpMk id="9" creationId="{90580260-53EC-02E2-410B-6BD072399654}"/>
          </ac:grpSpMkLst>
        </pc:grpChg>
        <pc:grpChg chg="mod">
          <ac:chgData name="Thomas Exner" userId="cdce7bce22bd08a9" providerId="LiveId" clId="{C2DD62C5-E63D-4820-890E-8396E3EAF201}" dt="2025-04-09T07:49:15.214" v="206" actId="164"/>
          <ac:grpSpMkLst>
            <pc:docMk/>
            <pc:sldMk cId="3487505633" sldId="475"/>
            <ac:grpSpMk id="10" creationId="{341A62EE-6593-D148-8010-496C4B110949}"/>
          </ac:grpSpMkLst>
        </pc:grpChg>
        <pc:grpChg chg="mod">
          <ac:chgData name="Thomas Exner" userId="cdce7bce22bd08a9" providerId="LiveId" clId="{C2DD62C5-E63D-4820-890E-8396E3EAF201}" dt="2025-04-09T07:49:15.214" v="206" actId="164"/>
          <ac:grpSpMkLst>
            <pc:docMk/>
            <pc:sldMk cId="3487505633" sldId="475"/>
            <ac:grpSpMk id="12" creationId="{850A15A3-4908-EC22-5909-6525E562B8D2}"/>
          </ac:grpSpMkLst>
        </pc:grpChg>
        <pc:grpChg chg="mod">
          <ac:chgData name="Thomas Exner" userId="cdce7bce22bd08a9" providerId="LiveId" clId="{C2DD62C5-E63D-4820-890E-8396E3EAF201}" dt="2025-04-09T07:49:15.214" v="206" actId="164"/>
          <ac:grpSpMkLst>
            <pc:docMk/>
            <pc:sldMk cId="3487505633" sldId="475"/>
            <ac:grpSpMk id="13" creationId="{744BDBA1-5B2A-7DC3-DB46-012831ABEDFD}"/>
          </ac:grpSpMkLst>
        </pc:grpChg>
        <pc:grpChg chg="mod">
          <ac:chgData name="Thomas Exner" userId="cdce7bce22bd08a9" providerId="LiveId" clId="{C2DD62C5-E63D-4820-890E-8396E3EAF201}" dt="2025-04-09T07:49:15.214" v="206" actId="164"/>
          <ac:grpSpMkLst>
            <pc:docMk/>
            <pc:sldMk cId="3487505633" sldId="475"/>
            <ac:grpSpMk id="14" creationId="{EDAEA37A-92C7-7F06-4F9A-FBC9697669BB}"/>
          </ac:grpSpMkLst>
        </pc:grpChg>
        <pc:grpChg chg="add mod">
          <ac:chgData name="Thomas Exner" userId="cdce7bce22bd08a9" providerId="LiveId" clId="{C2DD62C5-E63D-4820-890E-8396E3EAF201}" dt="2025-04-09T07:49:15.214" v="206" actId="164"/>
          <ac:grpSpMkLst>
            <pc:docMk/>
            <pc:sldMk cId="3487505633" sldId="475"/>
            <ac:grpSpMk id="15" creationId="{A64271B8-44B9-DE64-5426-86A12FCCBFAF}"/>
          </ac:grpSpMkLst>
        </pc:grpChg>
      </pc:sldChg>
      <pc:sldChg chg="addSp delSp modSp add del mod ord modNotesTx">
        <pc:chgData name="Thomas Exner" userId="cdce7bce22bd08a9" providerId="LiveId" clId="{C2DD62C5-E63D-4820-890E-8396E3EAF201}" dt="2025-04-13T16:26:36.522" v="620" actId="790"/>
        <pc:sldMkLst>
          <pc:docMk/>
          <pc:sldMk cId="1891515859" sldId="476"/>
        </pc:sldMkLst>
        <pc:spChg chg="add mod">
          <ac:chgData name="Thomas Exner" userId="cdce7bce22bd08a9" providerId="LiveId" clId="{C2DD62C5-E63D-4820-890E-8396E3EAF201}" dt="2025-04-13T16:26:36.522" v="620" actId="790"/>
          <ac:spMkLst>
            <pc:docMk/>
            <pc:sldMk cId="1891515859" sldId="476"/>
            <ac:spMk id="4" creationId="{7BB1D873-8EA3-62AB-9646-ABD5242AFA95}"/>
          </ac:spMkLst>
        </pc:spChg>
        <pc:spChg chg="mod">
          <ac:chgData name="Thomas Exner" userId="cdce7bce22bd08a9" providerId="LiveId" clId="{C2DD62C5-E63D-4820-890E-8396E3EAF201}" dt="2025-04-13T16:26:36.522" v="620" actId="790"/>
          <ac:spMkLst>
            <pc:docMk/>
            <pc:sldMk cId="1891515859" sldId="476"/>
            <ac:spMk id="23" creationId="{2EA36508-16E4-03C1-9CF0-EB6E715C46C8}"/>
          </ac:spMkLst>
        </pc:spChg>
        <pc:spChg chg="mod">
          <ac:chgData name="Thomas Exner" userId="cdce7bce22bd08a9" providerId="LiveId" clId="{C2DD62C5-E63D-4820-890E-8396E3EAF201}" dt="2025-04-13T16:26:36.522" v="620" actId="790"/>
          <ac:spMkLst>
            <pc:docMk/>
            <pc:sldMk cId="1891515859" sldId="476"/>
            <ac:spMk id="45" creationId="{7A11BF7C-429D-126A-F342-58688AA21E1C}"/>
          </ac:spMkLst>
        </pc:spChg>
        <pc:spChg chg="mod">
          <ac:chgData name="Thomas Exner" userId="cdce7bce22bd08a9" providerId="LiveId" clId="{C2DD62C5-E63D-4820-890E-8396E3EAF201}" dt="2025-04-09T07:29:20.234" v="87" actId="790"/>
          <ac:spMkLst>
            <pc:docMk/>
            <pc:sldMk cId="1891515859" sldId="476"/>
            <ac:spMk id="87" creationId="{E8C5B2AD-16E5-D54B-89EC-41A2C34E58DD}"/>
          </ac:spMkLst>
        </pc:spChg>
        <pc:spChg chg="mod">
          <ac:chgData name="Thomas Exner" userId="cdce7bce22bd08a9" providerId="LiveId" clId="{C2DD62C5-E63D-4820-890E-8396E3EAF201}" dt="2025-04-09T07:29:20.234" v="87" actId="790"/>
          <ac:spMkLst>
            <pc:docMk/>
            <pc:sldMk cId="1891515859" sldId="476"/>
            <ac:spMk id="88" creationId="{B19674EA-FBB6-D729-451E-2E9BF01A1573}"/>
          </ac:spMkLst>
        </pc:spChg>
        <pc:spChg chg="mod">
          <ac:chgData name="Thomas Exner" userId="cdce7bce22bd08a9" providerId="LiveId" clId="{C2DD62C5-E63D-4820-890E-8396E3EAF201}" dt="2025-04-09T07:29:20.234" v="87" actId="790"/>
          <ac:spMkLst>
            <pc:docMk/>
            <pc:sldMk cId="1891515859" sldId="476"/>
            <ac:spMk id="89" creationId="{ADE0B353-A421-C782-F169-F3CA3DE1F256}"/>
          </ac:spMkLst>
        </pc:spChg>
        <pc:spChg chg="mod">
          <ac:chgData name="Thomas Exner" userId="cdce7bce22bd08a9" providerId="LiveId" clId="{C2DD62C5-E63D-4820-890E-8396E3EAF201}" dt="2025-04-13T16:26:36.522" v="620" actId="790"/>
          <ac:spMkLst>
            <pc:docMk/>
            <pc:sldMk cId="1891515859" sldId="476"/>
            <ac:spMk id="90" creationId="{B4706F38-BE9B-635A-219A-283D326D96CF}"/>
          </ac:spMkLst>
        </pc:spChg>
        <pc:spChg chg="mod">
          <ac:chgData name="Thomas Exner" userId="cdce7bce22bd08a9" providerId="LiveId" clId="{C2DD62C5-E63D-4820-890E-8396E3EAF201}" dt="2025-04-13T16:26:36.522" v="620" actId="790"/>
          <ac:spMkLst>
            <pc:docMk/>
            <pc:sldMk cId="1891515859" sldId="476"/>
            <ac:spMk id="92" creationId="{3036C033-D673-DEE9-625A-3CB4E88886AB}"/>
          </ac:spMkLst>
        </pc:spChg>
        <pc:spChg chg="mod">
          <ac:chgData name="Thomas Exner" userId="cdce7bce22bd08a9" providerId="LiveId" clId="{C2DD62C5-E63D-4820-890E-8396E3EAF201}" dt="2025-04-13T16:26:36.522" v="620" actId="790"/>
          <ac:spMkLst>
            <pc:docMk/>
            <pc:sldMk cId="1891515859" sldId="476"/>
            <ac:spMk id="96" creationId="{168113B8-AA5C-98C7-8F1B-84419106E08C}"/>
          </ac:spMkLst>
        </pc:spChg>
        <pc:spChg chg="mod">
          <ac:chgData name="Thomas Exner" userId="cdce7bce22bd08a9" providerId="LiveId" clId="{C2DD62C5-E63D-4820-890E-8396E3EAF201}" dt="2025-04-09T07:29:20.234" v="87" actId="790"/>
          <ac:spMkLst>
            <pc:docMk/>
            <pc:sldMk cId="1891515859" sldId="476"/>
            <ac:spMk id="105" creationId="{B1C36A69-EC17-6424-F859-0F013C868E22}"/>
          </ac:spMkLst>
        </pc:spChg>
        <pc:spChg chg="mod">
          <ac:chgData name="Thomas Exner" userId="cdce7bce22bd08a9" providerId="LiveId" clId="{C2DD62C5-E63D-4820-890E-8396E3EAF201}" dt="2025-04-13T16:26:36.522" v="620" actId="790"/>
          <ac:spMkLst>
            <pc:docMk/>
            <pc:sldMk cId="1891515859" sldId="476"/>
            <ac:spMk id="106" creationId="{620C7F94-3463-21ED-9513-AF280A8DB1A9}"/>
          </ac:spMkLst>
        </pc:spChg>
        <pc:spChg chg="mod">
          <ac:chgData name="Thomas Exner" userId="cdce7bce22bd08a9" providerId="LiveId" clId="{C2DD62C5-E63D-4820-890E-8396E3EAF201}" dt="2025-04-09T07:29:20.234" v="87" actId="790"/>
          <ac:spMkLst>
            <pc:docMk/>
            <pc:sldMk cId="1891515859" sldId="476"/>
            <ac:spMk id="108" creationId="{4A20E803-568B-C9C0-B922-A00E53674CAD}"/>
          </ac:spMkLst>
        </pc:spChg>
        <pc:spChg chg="mod">
          <ac:chgData name="Thomas Exner" userId="cdce7bce22bd08a9" providerId="LiveId" clId="{C2DD62C5-E63D-4820-890E-8396E3EAF201}" dt="2025-04-13T16:26:36.522" v="620" actId="790"/>
          <ac:spMkLst>
            <pc:docMk/>
            <pc:sldMk cId="1891515859" sldId="476"/>
            <ac:spMk id="109" creationId="{3B17099A-F6DE-CA13-1941-21D4E12B65C3}"/>
          </ac:spMkLst>
        </pc:spChg>
        <pc:spChg chg="mod">
          <ac:chgData name="Thomas Exner" userId="cdce7bce22bd08a9" providerId="LiveId" clId="{C2DD62C5-E63D-4820-890E-8396E3EAF201}" dt="2025-04-09T07:29:20.234" v="87" actId="790"/>
          <ac:spMkLst>
            <pc:docMk/>
            <pc:sldMk cId="1891515859" sldId="476"/>
            <ac:spMk id="110" creationId="{D1A40C69-7E28-EC57-6C5C-C7EF0B184BD6}"/>
          </ac:spMkLst>
        </pc:spChg>
        <pc:spChg chg="mod">
          <ac:chgData name="Thomas Exner" userId="cdce7bce22bd08a9" providerId="LiveId" clId="{C2DD62C5-E63D-4820-890E-8396E3EAF201}" dt="2025-04-09T07:29:20.234" v="87" actId="790"/>
          <ac:spMkLst>
            <pc:docMk/>
            <pc:sldMk cId="1891515859" sldId="476"/>
            <ac:spMk id="111" creationId="{CDB7DF5E-3319-8750-2CCB-1732DE63344A}"/>
          </ac:spMkLst>
        </pc:spChg>
        <pc:spChg chg="mod">
          <ac:chgData name="Thomas Exner" userId="cdce7bce22bd08a9" providerId="LiveId" clId="{C2DD62C5-E63D-4820-890E-8396E3EAF201}" dt="2025-04-13T16:26:36.522" v="620" actId="790"/>
          <ac:spMkLst>
            <pc:docMk/>
            <pc:sldMk cId="1891515859" sldId="476"/>
            <ac:spMk id="113" creationId="{332C6976-AF4B-9800-840F-667D538AFDB6}"/>
          </ac:spMkLst>
        </pc:spChg>
        <pc:spChg chg="mod">
          <ac:chgData name="Thomas Exner" userId="cdce7bce22bd08a9" providerId="LiveId" clId="{C2DD62C5-E63D-4820-890E-8396E3EAF201}" dt="2025-04-09T07:29:20.234" v="87" actId="790"/>
          <ac:spMkLst>
            <pc:docMk/>
            <pc:sldMk cId="1891515859" sldId="476"/>
            <ac:spMk id="114" creationId="{1EB2DBB8-DFB1-D7B1-7267-E9544B49923F}"/>
          </ac:spMkLst>
        </pc:spChg>
        <pc:spChg chg="mod">
          <ac:chgData name="Thomas Exner" userId="cdce7bce22bd08a9" providerId="LiveId" clId="{C2DD62C5-E63D-4820-890E-8396E3EAF201}" dt="2025-04-13T16:26:36.522" v="620" actId="790"/>
          <ac:spMkLst>
            <pc:docMk/>
            <pc:sldMk cId="1891515859" sldId="476"/>
            <ac:spMk id="121" creationId="{164CE210-798B-269D-49C0-734679E44119}"/>
          </ac:spMkLst>
        </pc:spChg>
        <pc:spChg chg="mod">
          <ac:chgData name="Thomas Exner" userId="cdce7bce22bd08a9" providerId="LiveId" clId="{C2DD62C5-E63D-4820-890E-8396E3EAF201}" dt="2025-04-09T07:29:20.234" v="87" actId="790"/>
          <ac:spMkLst>
            <pc:docMk/>
            <pc:sldMk cId="1891515859" sldId="476"/>
            <ac:spMk id="122" creationId="{230AB769-7925-9191-6065-8CB389E29B51}"/>
          </ac:spMkLst>
        </pc:spChg>
      </pc:sldChg>
      <pc:sldChg chg="addSp delSp modSp add del mod ord modNotesTx">
        <pc:chgData name="Thomas Exner" userId="cdce7bce22bd08a9" providerId="LiveId" clId="{C2DD62C5-E63D-4820-890E-8396E3EAF201}" dt="2025-04-13T16:26:36.522" v="620" actId="790"/>
        <pc:sldMkLst>
          <pc:docMk/>
          <pc:sldMk cId="2961238393" sldId="477"/>
        </pc:sldMkLst>
        <pc:spChg chg="mod">
          <ac:chgData name="Thomas Exner" userId="cdce7bce22bd08a9" providerId="LiveId" clId="{C2DD62C5-E63D-4820-890E-8396E3EAF201}" dt="2025-04-13T16:26:36.522" v="620" actId="790"/>
          <ac:spMkLst>
            <pc:docMk/>
            <pc:sldMk cId="2961238393" sldId="477"/>
            <ac:spMk id="2" creationId="{7BEAD71A-7819-F80A-9322-F885F219FDFC}"/>
          </ac:spMkLst>
        </pc:spChg>
        <pc:spChg chg="add mod">
          <ac:chgData name="Thomas Exner" userId="cdce7bce22bd08a9" providerId="LiveId" clId="{C2DD62C5-E63D-4820-890E-8396E3EAF201}" dt="2025-04-13T16:26:36.522" v="620" actId="790"/>
          <ac:spMkLst>
            <pc:docMk/>
            <pc:sldMk cId="2961238393" sldId="477"/>
            <ac:spMk id="3" creationId="{574826AC-E36A-BC4E-52DB-FC61C7FB8F51}"/>
          </ac:spMkLst>
        </pc:spChg>
        <pc:spChg chg="mod">
          <ac:chgData name="Thomas Exner" userId="cdce7bce22bd08a9" providerId="LiveId" clId="{C2DD62C5-E63D-4820-890E-8396E3EAF201}" dt="2025-04-13T16:26:36.522" v="620" actId="790"/>
          <ac:spMkLst>
            <pc:docMk/>
            <pc:sldMk cId="2961238393" sldId="477"/>
            <ac:spMk id="5" creationId="{64F3AA36-D50D-BEAC-8FEB-EF9099A59790}"/>
          </ac:spMkLst>
        </pc:spChg>
        <pc:spChg chg="mod">
          <ac:chgData name="Thomas Exner" userId="cdce7bce22bd08a9" providerId="LiveId" clId="{C2DD62C5-E63D-4820-890E-8396E3EAF201}" dt="2025-04-13T16:26:36.522" v="620" actId="790"/>
          <ac:spMkLst>
            <pc:docMk/>
            <pc:sldMk cId="2961238393" sldId="477"/>
            <ac:spMk id="8" creationId="{AC3A6BA1-AFFE-7EE3-A7B1-16A03BC1AF10}"/>
          </ac:spMkLst>
        </pc:spChg>
        <pc:spChg chg="mod">
          <ac:chgData name="Thomas Exner" userId="cdce7bce22bd08a9" providerId="LiveId" clId="{C2DD62C5-E63D-4820-890E-8396E3EAF201}" dt="2025-04-13T16:26:36.522" v="620" actId="790"/>
          <ac:spMkLst>
            <pc:docMk/>
            <pc:sldMk cId="2961238393" sldId="477"/>
            <ac:spMk id="10" creationId="{9ABD3CB4-E5F0-01C5-8D53-8C97880910EF}"/>
          </ac:spMkLst>
        </pc:spChg>
        <pc:spChg chg="mod">
          <ac:chgData name="Thomas Exner" userId="cdce7bce22bd08a9" providerId="LiveId" clId="{C2DD62C5-E63D-4820-890E-8396E3EAF201}" dt="2025-04-13T16:26:36.522" v="620" actId="790"/>
          <ac:spMkLst>
            <pc:docMk/>
            <pc:sldMk cId="2961238393" sldId="477"/>
            <ac:spMk id="11" creationId="{47C908C0-A1D0-B14D-B036-37B325B73011}"/>
          </ac:spMkLst>
        </pc:spChg>
      </pc:sldChg>
      <pc:sldChg chg="addSp delSp modSp add mod ord">
        <pc:chgData name="Thomas Exner" userId="cdce7bce22bd08a9" providerId="LiveId" clId="{C2DD62C5-E63D-4820-890E-8396E3EAF201}" dt="2025-04-13T16:26:36.522" v="620" actId="790"/>
        <pc:sldMkLst>
          <pc:docMk/>
          <pc:sldMk cId="409186987" sldId="2147475584"/>
        </pc:sldMkLst>
        <pc:spChg chg="mod">
          <ac:chgData name="Thomas Exner" userId="cdce7bce22bd08a9" providerId="LiveId" clId="{C2DD62C5-E63D-4820-890E-8396E3EAF201}" dt="2025-04-13T16:26:36.522" v="620" actId="790"/>
          <ac:spMkLst>
            <pc:docMk/>
            <pc:sldMk cId="409186987" sldId="2147475584"/>
            <ac:spMk id="2" creationId="{AD452993-8CE1-2745-BC46-64593D62355D}"/>
          </ac:spMkLst>
        </pc:spChg>
        <pc:spChg chg="mod">
          <ac:chgData name="Thomas Exner" userId="cdce7bce22bd08a9" providerId="LiveId" clId="{C2DD62C5-E63D-4820-890E-8396E3EAF201}" dt="2025-04-13T16:26:36.522" v="620" actId="790"/>
          <ac:spMkLst>
            <pc:docMk/>
            <pc:sldMk cId="409186987" sldId="2147475584"/>
            <ac:spMk id="5" creationId="{9F3AC9FC-46B2-DC4B-9728-D5BDBF5BFF85}"/>
          </ac:spMkLst>
        </pc:spChg>
        <pc:spChg chg="mod">
          <ac:chgData name="Thomas Exner" userId="cdce7bce22bd08a9" providerId="LiveId" clId="{C2DD62C5-E63D-4820-890E-8396E3EAF201}" dt="2025-04-13T16:26:36.522" v="620" actId="790"/>
          <ac:spMkLst>
            <pc:docMk/>
            <pc:sldMk cId="409186987" sldId="2147475584"/>
            <ac:spMk id="6" creationId="{5BDACF89-A2FE-A173-F864-77DD86C01123}"/>
          </ac:spMkLst>
        </pc:spChg>
        <pc:spChg chg="add mod">
          <ac:chgData name="Thomas Exner" userId="cdce7bce22bd08a9" providerId="LiveId" clId="{C2DD62C5-E63D-4820-890E-8396E3EAF201}" dt="2025-04-13T16:26:36.522" v="620" actId="790"/>
          <ac:spMkLst>
            <pc:docMk/>
            <pc:sldMk cId="409186987" sldId="2147475584"/>
            <ac:spMk id="7" creationId="{6D02641F-F072-2805-84EF-B0B3B50A4C32}"/>
          </ac:spMkLst>
        </pc:spChg>
      </pc:sldChg>
      <pc:sldChg chg="addSp delSp modSp add mod modAnim">
        <pc:chgData name="Thomas Exner" userId="cdce7bce22bd08a9" providerId="LiveId" clId="{C2DD62C5-E63D-4820-890E-8396E3EAF201}" dt="2025-04-13T16:26:36.522" v="620" actId="790"/>
        <pc:sldMkLst>
          <pc:docMk/>
          <pc:sldMk cId="3085850178" sldId="2147475585"/>
        </pc:sldMkLst>
        <pc:spChg chg="mod">
          <ac:chgData name="Thomas Exner" userId="cdce7bce22bd08a9" providerId="LiveId" clId="{C2DD62C5-E63D-4820-890E-8396E3EAF201}" dt="2025-04-13T16:26:36.522" v="620" actId="790"/>
          <ac:spMkLst>
            <pc:docMk/>
            <pc:sldMk cId="3085850178" sldId="2147475585"/>
            <ac:spMk id="2" creationId="{FCDB3166-E398-D872-E0BC-9D39C02235EB}"/>
          </ac:spMkLst>
        </pc:spChg>
        <pc:spChg chg="add mod">
          <ac:chgData name="Thomas Exner" userId="cdce7bce22bd08a9" providerId="LiveId" clId="{C2DD62C5-E63D-4820-890E-8396E3EAF201}" dt="2025-04-13T16:26:36.522" v="620" actId="790"/>
          <ac:spMkLst>
            <pc:docMk/>
            <pc:sldMk cId="3085850178" sldId="2147475585"/>
            <ac:spMk id="3" creationId="{FAE6E970-7027-FC39-41D9-6683C60BF8EB}"/>
          </ac:spMkLst>
        </pc:spChg>
        <pc:spChg chg="mod">
          <ac:chgData name="Thomas Exner" userId="cdce7bce22bd08a9" providerId="LiveId" clId="{C2DD62C5-E63D-4820-890E-8396E3EAF201}" dt="2025-04-13T16:26:36.522" v="620" actId="790"/>
          <ac:spMkLst>
            <pc:docMk/>
            <pc:sldMk cId="3085850178" sldId="2147475585"/>
            <ac:spMk id="5" creationId="{6F8873F1-F98A-3185-510B-6255EB67E261}"/>
          </ac:spMkLst>
        </pc:spChg>
        <pc:spChg chg="mod">
          <ac:chgData name="Thomas Exner" userId="cdce7bce22bd08a9" providerId="LiveId" clId="{C2DD62C5-E63D-4820-890E-8396E3EAF201}" dt="2025-04-13T16:26:36.522" v="620" actId="790"/>
          <ac:spMkLst>
            <pc:docMk/>
            <pc:sldMk cId="3085850178" sldId="2147475585"/>
            <ac:spMk id="6" creationId="{FA4D4014-EC7D-E587-E230-FDB68CB0FDD3}"/>
          </ac:spMkLst>
        </pc:spChg>
        <pc:spChg chg="add mod">
          <ac:chgData name="Thomas Exner" userId="cdce7bce22bd08a9" providerId="LiveId" clId="{C2DD62C5-E63D-4820-890E-8396E3EAF201}" dt="2025-04-13T16:26:36.522" v="620" actId="790"/>
          <ac:spMkLst>
            <pc:docMk/>
            <pc:sldMk cId="3085850178" sldId="2147475585"/>
            <ac:spMk id="14" creationId="{1F3C2CE3-8128-2844-D1BA-4C843DC13D19}"/>
          </ac:spMkLst>
        </pc:spChg>
        <pc:grpChg chg="add mod">
          <ac:chgData name="Thomas Exner" userId="cdce7bce22bd08a9" providerId="LiveId" clId="{C2DD62C5-E63D-4820-890E-8396E3EAF201}" dt="2025-04-09T07:47:15.132" v="185" actId="164"/>
          <ac:grpSpMkLst>
            <pc:docMk/>
            <pc:sldMk cId="3085850178" sldId="2147475585"/>
            <ac:grpSpMk id="15" creationId="{2C2A89CF-8353-C0A3-92B7-54483B5301E1}"/>
          </ac:grpSpMkLst>
        </pc:grpChg>
        <pc:picChg chg="add mod">
          <ac:chgData name="Thomas Exner" userId="cdce7bce22bd08a9" providerId="LiveId" clId="{C2DD62C5-E63D-4820-890E-8396E3EAF201}" dt="2025-04-09T07:46:58.851" v="183" actId="208"/>
          <ac:picMkLst>
            <pc:docMk/>
            <pc:sldMk cId="3085850178" sldId="2147475585"/>
            <ac:picMk id="7" creationId="{48BA19D5-E2FA-27E4-FB21-649062CD48C3}"/>
          </ac:picMkLst>
        </pc:picChg>
        <pc:picChg chg="add mod">
          <ac:chgData name="Thomas Exner" userId="cdce7bce22bd08a9" providerId="LiveId" clId="{C2DD62C5-E63D-4820-890E-8396E3EAF201}" dt="2025-04-09T07:47:15.132" v="185" actId="164"/>
          <ac:picMkLst>
            <pc:docMk/>
            <pc:sldMk cId="3085850178" sldId="2147475585"/>
            <ac:picMk id="9" creationId="{EFA3BF3B-6662-3EB9-CE6A-1A553478F91D}"/>
          </ac:picMkLst>
        </pc:picChg>
      </pc:sldChg>
      <pc:sldChg chg="addSp delSp modSp add mod modClrScheme chgLayout">
        <pc:chgData name="Thomas Exner" userId="cdce7bce22bd08a9" providerId="LiveId" clId="{C2DD62C5-E63D-4820-890E-8396E3EAF201}" dt="2025-04-13T16:27:22.320" v="622" actId="478"/>
        <pc:sldMkLst>
          <pc:docMk/>
          <pc:sldMk cId="0" sldId="2147475586"/>
        </pc:sldMkLst>
        <pc:spChg chg="add mod ord">
          <ac:chgData name="Thomas Exner" userId="cdce7bce22bd08a9" providerId="LiveId" clId="{C2DD62C5-E63D-4820-890E-8396E3EAF201}" dt="2025-04-13T16:26:36.522" v="620" actId="790"/>
          <ac:spMkLst>
            <pc:docMk/>
            <pc:sldMk cId="0" sldId="2147475586"/>
            <ac:spMk id="2" creationId="{B71B3EFE-1FD8-AAEA-4DBC-E074D0D0FF81}"/>
          </ac:spMkLst>
        </pc:spChg>
        <pc:spChg chg="add mod">
          <ac:chgData name="Thomas Exner" userId="cdce7bce22bd08a9" providerId="LiveId" clId="{C2DD62C5-E63D-4820-890E-8396E3EAF201}" dt="2025-04-13T16:26:36.522" v="620" actId="790"/>
          <ac:spMkLst>
            <pc:docMk/>
            <pc:sldMk cId="0" sldId="2147475586"/>
            <ac:spMk id="4" creationId="{0A659D6E-E5C9-A830-9CA1-41BF006E6508}"/>
          </ac:spMkLst>
        </pc:spChg>
        <pc:spChg chg="mod ord">
          <ac:chgData name="Thomas Exner" userId="cdce7bce22bd08a9" providerId="LiveId" clId="{C2DD62C5-E63D-4820-890E-8396E3EAF201}" dt="2025-04-13T16:26:36.522" v="620" actId="790"/>
          <ac:spMkLst>
            <pc:docMk/>
            <pc:sldMk cId="0" sldId="2147475586"/>
            <ac:spMk id="180" creationId="{00000000-0000-0000-0000-000000000000}"/>
          </ac:spMkLst>
        </pc:spChg>
        <pc:spChg chg="mod">
          <ac:chgData name="Thomas Exner" userId="cdce7bce22bd08a9" providerId="LiveId" clId="{C2DD62C5-E63D-4820-890E-8396E3EAF201}" dt="2025-04-13T16:26:36.522" v="620" actId="790"/>
          <ac:spMkLst>
            <pc:docMk/>
            <pc:sldMk cId="0" sldId="2147475586"/>
            <ac:spMk id="183" creationId="{00000000-0000-0000-0000-000000000000}"/>
          </ac:spMkLst>
        </pc:spChg>
        <pc:spChg chg="mod">
          <ac:chgData name="Thomas Exner" userId="cdce7bce22bd08a9" providerId="LiveId" clId="{C2DD62C5-E63D-4820-890E-8396E3EAF201}" dt="2025-04-13T16:26:36.522" v="620" actId="790"/>
          <ac:spMkLst>
            <pc:docMk/>
            <pc:sldMk cId="0" sldId="2147475586"/>
            <ac:spMk id="184" creationId="{00000000-0000-0000-0000-000000000000}"/>
          </ac:spMkLst>
        </pc:spChg>
      </pc:sldChg>
      <pc:sldChg chg="addSp delSp modSp add mod modClrScheme chgLayout">
        <pc:chgData name="Thomas Exner" userId="cdce7bce22bd08a9" providerId="LiveId" clId="{C2DD62C5-E63D-4820-890E-8396E3EAF201}" dt="2025-04-13T16:26:36.522" v="620" actId="790"/>
        <pc:sldMkLst>
          <pc:docMk/>
          <pc:sldMk cId="0" sldId="2147475587"/>
        </pc:sldMkLst>
        <pc:spChg chg="add mod">
          <ac:chgData name="Thomas Exner" userId="cdce7bce22bd08a9" providerId="LiveId" clId="{C2DD62C5-E63D-4820-890E-8396E3EAF201}" dt="2025-04-13T16:26:36.522" v="620" actId="790"/>
          <ac:spMkLst>
            <pc:docMk/>
            <pc:sldMk cId="0" sldId="2147475587"/>
            <ac:spMk id="2" creationId="{A17E52B9-8119-3F20-6AEC-DB8B8C73839E}"/>
          </ac:spMkLst>
        </pc:spChg>
        <pc:spChg chg="mod ord">
          <ac:chgData name="Thomas Exner" userId="cdce7bce22bd08a9" providerId="LiveId" clId="{C2DD62C5-E63D-4820-890E-8396E3EAF201}" dt="2025-04-13T16:26:36.522" v="620" actId="790"/>
          <ac:spMkLst>
            <pc:docMk/>
            <pc:sldMk cId="0" sldId="2147475587"/>
            <ac:spMk id="223" creationId="{00000000-0000-0000-0000-000000000000}"/>
          </ac:spMkLst>
        </pc:spChg>
        <pc:spChg chg="mod ord">
          <ac:chgData name="Thomas Exner" userId="cdce7bce22bd08a9" providerId="LiveId" clId="{C2DD62C5-E63D-4820-890E-8396E3EAF201}" dt="2025-04-13T16:26:36.522" v="620" actId="790"/>
          <ac:spMkLst>
            <pc:docMk/>
            <pc:sldMk cId="0" sldId="2147475587"/>
            <ac:spMk id="225" creationId="{00000000-0000-0000-0000-000000000000}"/>
          </ac:spMkLst>
        </pc:spChg>
      </pc:sldChg>
      <pc:sldChg chg="addSp delSp modSp add mod modClrScheme chgLayout">
        <pc:chgData name="Thomas Exner" userId="cdce7bce22bd08a9" providerId="LiveId" clId="{C2DD62C5-E63D-4820-890E-8396E3EAF201}" dt="2025-04-13T16:28:08.954" v="630" actId="1076"/>
        <pc:sldMkLst>
          <pc:docMk/>
          <pc:sldMk cId="0" sldId="2147475588"/>
        </pc:sldMkLst>
        <pc:spChg chg="add mod ord">
          <ac:chgData name="Thomas Exner" userId="cdce7bce22bd08a9" providerId="LiveId" clId="{C2DD62C5-E63D-4820-890E-8396E3EAF201}" dt="2025-04-13T16:27:58.463" v="626" actId="700"/>
          <ac:spMkLst>
            <pc:docMk/>
            <pc:sldMk cId="0" sldId="2147475588"/>
            <ac:spMk id="2" creationId="{1B259D56-D6D3-E22E-64F7-B08CECD7AA17}"/>
          </ac:spMkLst>
        </pc:spChg>
        <pc:spChg chg="add mod ord">
          <ac:chgData name="Thomas Exner" userId="cdce7bce22bd08a9" providerId="LiveId" clId="{C2DD62C5-E63D-4820-890E-8396E3EAF201}" dt="2025-04-13T16:28:04.200" v="629"/>
          <ac:spMkLst>
            <pc:docMk/>
            <pc:sldMk cId="0" sldId="2147475588"/>
            <ac:spMk id="3" creationId="{5337B84A-7161-3AE3-EFFA-669D8BA5A494}"/>
          </ac:spMkLst>
        </pc:spChg>
        <pc:spChg chg="mod ord">
          <ac:chgData name="Thomas Exner" userId="cdce7bce22bd08a9" providerId="LiveId" clId="{C2DD62C5-E63D-4820-890E-8396E3EAF201}" dt="2025-04-13T16:28:08.954" v="630" actId="1076"/>
          <ac:spMkLst>
            <pc:docMk/>
            <pc:sldMk cId="0" sldId="2147475588"/>
            <ac:spMk id="190" creationId="{00000000-0000-0000-0000-000000000000}"/>
          </ac:spMkLst>
        </pc:spChg>
        <pc:spChg chg="mod ord">
          <ac:chgData name="Thomas Exner" userId="cdce7bce22bd08a9" providerId="LiveId" clId="{C2DD62C5-E63D-4820-890E-8396E3EAF201}" dt="2025-04-13T16:27:58.463" v="626" actId="700"/>
          <ac:spMkLst>
            <pc:docMk/>
            <pc:sldMk cId="0" sldId="2147475588"/>
            <ac:spMk id="191" creationId="{00000000-0000-0000-0000-000000000000}"/>
          </ac:spMkLst>
        </pc:spChg>
        <pc:picChg chg="mod">
          <ac:chgData name="Thomas Exner" userId="cdce7bce22bd08a9" providerId="LiveId" clId="{C2DD62C5-E63D-4820-890E-8396E3EAF201}" dt="2025-04-09T09:14:16.166" v="502" actId="1076"/>
          <ac:picMkLst>
            <pc:docMk/>
            <pc:sldMk cId="0" sldId="2147475588"/>
            <ac:picMk id="192"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70E0DC-DFEB-4240-B8B5-50D8D9F18428}"/>
              </a:ext>
            </a:extLst>
          </p:cNvPr>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n-SI"/>
          </a:p>
        </p:txBody>
      </p:sp>
      <p:sp>
        <p:nvSpPr>
          <p:cNvPr id="3" name="Date Placeholder 2">
            <a:extLst>
              <a:ext uri="{FF2B5EF4-FFF2-40B4-BE49-F238E27FC236}">
                <a16:creationId xmlns:a16="http://schemas.microsoft.com/office/drawing/2014/main" id="{28E435DF-ECBB-3946-8584-E8EBCF1FD95E}"/>
              </a:ext>
            </a:extLst>
          </p:cNvPr>
          <p:cNvSpPr>
            <a:spLocks noGrp="1"/>
          </p:cNvSpPr>
          <p:nvPr>
            <p:ph type="dt" sz="quarter" idx="1"/>
          </p:nvPr>
        </p:nvSpPr>
        <p:spPr>
          <a:xfrm>
            <a:off x="3887788" y="0"/>
            <a:ext cx="2974975" cy="501650"/>
          </a:xfrm>
          <a:prstGeom prst="rect">
            <a:avLst/>
          </a:prstGeom>
        </p:spPr>
        <p:txBody>
          <a:bodyPr vert="horz" lIns="91440" tIns="45720" rIns="91440" bIns="45720" rtlCol="0"/>
          <a:lstStyle>
            <a:lvl1pPr algn="r">
              <a:defRPr sz="1200"/>
            </a:lvl1pPr>
          </a:lstStyle>
          <a:p>
            <a:fld id="{325D13F2-19A0-8845-87E9-673DF6C570F0}" type="datetimeFigureOut">
              <a:rPr lang="en-SI" smtClean="0"/>
              <a:t>04/30/2025</a:t>
            </a:fld>
            <a:endParaRPr lang="en-SI"/>
          </a:p>
        </p:txBody>
      </p:sp>
      <p:sp>
        <p:nvSpPr>
          <p:cNvPr id="4" name="Footer Placeholder 3">
            <a:extLst>
              <a:ext uri="{FF2B5EF4-FFF2-40B4-BE49-F238E27FC236}">
                <a16:creationId xmlns:a16="http://schemas.microsoft.com/office/drawing/2014/main" id="{9B6F95A5-5A4F-7F4D-B89F-FDF567EFE77B}"/>
              </a:ext>
            </a:extLst>
          </p:cNvPr>
          <p:cNvSpPr>
            <a:spLocks noGrp="1"/>
          </p:cNvSpPr>
          <p:nvPr>
            <p:ph type="ftr" sz="quarter" idx="2"/>
          </p:nvPr>
        </p:nvSpPr>
        <p:spPr>
          <a:xfrm>
            <a:off x="0" y="9494838"/>
            <a:ext cx="2974975" cy="501650"/>
          </a:xfrm>
          <a:prstGeom prst="rect">
            <a:avLst/>
          </a:prstGeom>
        </p:spPr>
        <p:txBody>
          <a:bodyPr vert="horz" lIns="91440" tIns="45720" rIns="91440" bIns="45720" rtlCol="0" anchor="b"/>
          <a:lstStyle>
            <a:lvl1pPr algn="l">
              <a:defRPr sz="1200"/>
            </a:lvl1pPr>
          </a:lstStyle>
          <a:p>
            <a:endParaRPr lang="en-SI"/>
          </a:p>
        </p:txBody>
      </p:sp>
      <p:sp>
        <p:nvSpPr>
          <p:cNvPr id="5" name="Slide Number Placeholder 4">
            <a:extLst>
              <a:ext uri="{FF2B5EF4-FFF2-40B4-BE49-F238E27FC236}">
                <a16:creationId xmlns:a16="http://schemas.microsoft.com/office/drawing/2014/main" id="{D2B06AEA-8707-6F41-B138-10C6C7D6E6A5}"/>
              </a:ext>
            </a:extLst>
          </p:cNvPr>
          <p:cNvSpPr>
            <a:spLocks noGrp="1"/>
          </p:cNvSpPr>
          <p:nvPr>
            <p:ph type="sldNum" sz="quarter" idx="3"/>
          </p:nvPr>
        </p:nvSpPr>
        <p:spPr>
          <a:xfrm>
            <a:off x="3887788" y="9494838"/>
            <a:ext cx="2974975" cy="501650"/>
          </a:xfrm>
          <a:prstGeom prst="rect">
            <a:avLst/>
          </a:prstGeom>
        </p:spPr>
        <p:txBody>
          <a:bodyPr vert="horz" lIns="91440" tIns="45720" rIns="91440" bIns="45720" rtlCol="0" anchor="b"/>
          <a:lstStyle>
            <a:lvl1pPr algn="r">
              <a:defRPr sz="1200"/>
            </a:lvl1pPr>
          </a:lstStyle>
          <a:p>
            <a:fld id="{3CDE529F-A678-0746-9214-264EB35A58BE}" type="slidenum">
              <a:rPr lang="en-SI" smtClean="0"/>
              <a:t>‹Nr.›</a:t>
            </a:fld>
            <a:endParaRPr lang="en-SI"/>
          </a:p>
        </p:txBody>
      </p:sp>
    </p:spTree>
    <p:extLst>
      <p:ext uri="{BB962C8B-B14F-4D97-AF65-F5344CB8AC3E}">
        <p14:creationId xmlns:p14="http://schemas.microsoft.com/office/powerpoint/2010/main" val="3837998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4551" cy="501560"/>
          </a:xfrm>
          <a:prstGeom prst="rect">
            <a:avLst/>
          </a:prstGeom>
        </p:spPr>
        <p:txBody>
          <a:bodyPr vert="horz" lIns="96341" tIns="48171" rIns="96341" bIns="48171" rtlCol="0"/>
          <a:lstStyle>
            <a:lvl1pPr algn="l">
              <a:defRPr sz="1300"/>
            </a:lvl1pPr>
          </a:lstStyle>
          <a:p>
            <a:endParaRPr lang="en-GB"/>
          </a:p>
        </p:txBody>
      </p:sp>
      <p:sp>
        <p:nvSpPr>
          <p:cNvPr id="3" name="Date Placeholder 2"/>
          <p:cNvSpPr>
            <a:spLocks noGrp="1"/>
          </p:cNvSpPr>
          <p:nvPr>
            <p:ph type="dt" idx="1"/>
          </p:nvPr>
        </p:nvSpPr>
        <p:spPr>
          <a:xfrm>
            <a:off x="3888211" y="0"/>
            <a:ext cx="2974551" cy="501560"/>
          </a:xfrm>
          <a:prstGeom prst="rect">
            <a:avLst/>
          </a:prstGeom>
        </p:spPr>
        <p:txBody>
          <a:bodyPr vert="horz" lIns="96341" tIns="48171" rIns="96341" bIns="48171" rtlCol="0"/>
          <a:lstStyle>
            <a:lvl1pPr algn="r">
              <a:defRPr sz="1300"/>
            </a:lvl1pPr>
          </a:lstStyle>
          <a:p>
            <a:fld id="{D8020860-5042-4960-BD4F-88CB9863FA87}" type="datetimeFigureOut">
              <a:rPr lang="en-GB" smtClean="0"/>
              <a:t>30/04/2025</a:t>
            </a:fld>
            <a:endParaRPr lang="en-GB"/>
          </a:p>
        </p:txBody>
      </p:sp>
      <p:sp>
        <p:nvSpPr>
          <p:cNvPr id="4" name="Slide Image Placeholder 3"/>
          <p:cNvSpPr>
            <a:spLocks noGrp="1" noRot="1" noChangeAspect="1"/>
          </p:cNvSpPr>
          <p:nvPr>
            <p:ph type="sldImg" idx="2"/>
          </p:nvPr>
        </p:nvSpPr>
        <p:spPr>
          <a:xfrm>
            <a:off x="433388" y="1249363"/>
            <a:ext cx="5999162" cy="3375025"/>
          </a:xfrm>
          <a:prstGeom prst="rect">
            <a:avLst/>
          </a:prstGeom>
          <a:noFill/>
          <a:ln w="12700">
            <a:solidFill>
              <a:prstClr val="black"/>
            </a:solidFill>
          </a:ln>
        </p:spPr>
        <p:txBody>
          <a:bodyPr vert="horz" lIns="96341" tIns="48171" rIns="96341" bIns="48171" rtlCol="0" anchor="ctr"/>
          <a:lstStyle/>
          <a:p>
            <a:endParaRPr lang="en-GB"/>
          </a:p>
        </p:txBody>
      </p:sp>
      <p:sp>
        <p:nvSpPr>
          <p:cNvPr id="5" name="Notes Placeholder 4"/>
          <p:cNvSpPr>
            <a:spLocks noGrp="1"/>
          </p:cNvSpPr>
          <p:nvPr>
            <p:ph type="body" sz="quarter" idx="3"/>
          </p:nvPr>
        </p:nvSpPr>
        <p:spPr>
          <a:xfrm>
            <a:off x="686435" y="4810810"/>
            <a:ext cx="5491480" cy="3936117"/>
          </a:xfrm>
          <a:prstGeom prst="rect">
            <a:avLst/>
          </a:prstGeom>
        </p:spPr>
        <p:txBody>
          <a:bodyPr vert="horz" lIns="96341" tIns="48171" rIns="96341" bIns="4817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94930"/>
            <a:ext cx="2974551" cy="501559"/>
          </a:xfrm>
          <a:prstGeom prst="rect">
            <a:avLst/>
          </a:prstGeom>
        </p:spPr>
        <p:txBody>
          <a:bodyPr vert="horz" lIns="96341" tIns="48171" rIns="96341" bIns="48171" rtlCol="0" anchor="b"/>
          <a:lstStyle>
            <a:lvl1pPr algn="l">
              <a:defRPr sz="1300"/>
            </a:lvl1pPr>
          </a:lstStyle>
          <a:p>
            <a:endParaRPr lang="en-GB"/>
          </a:p>
        </p:txBody>
      </p:sp>
      <p:sp>
        <p:nvSpPr>
          <p:cNvPr id="7" name="Slide Number Placeholder 6"/>
          <p:cNvSpPr>
            <a:spLocks noGrp="1"/>
          </p:cNvSpPr>
          <p:nvPr>
            <p:ph type="sldNum" sz="quarter" idx="5"/>
          </p:nvPr>
        </p:nvSpPr>
        <p:spPr>
          <a:xfrm>
            <a:off x="3888211" y="9494930"/>
            <a:ext cx="2974551" cy="501559"/>
          </a:xfrm>
          <a:prstGeom prst="rect">
            <a:avLst/>
          </a:prstGeom>
        </p:spPr>
        <p:txBody>
          <a:bodyPr vert="horz" lIns="96341" tIns="48171" rIns="96341" bIns="48171" rtlCol="0" anchor="b"/>
          <a:lstStyle>
            <a:lvl1pPr algn="r">
              <a:defRPr sz="1300"/>
            </a:lvl1pPr>
          </a:lstStyle>
          <a:p>
            <a:fld id="{2760DA32-8D33-4312-99C8-BBA218B18603}" type="slidenum">
              <a:rPr lang="en-GB" smtClean="0"/>
              <a:t>‹Nr.›</a:t>
            </a:fld>
            <a:endParaRPr lang="en-GB"/>
          </a:p>
        </p:txBody>
      </p:sp>
    </p:spTree>
    <p:extLst>
      <p:ext uri="{BB962C8B-B14F-4D97-AF65-F5344CB8AC3E}">
        <p14:creationId xmlns:p14="http://schemas.microsoft.com/office/powerpoint/2010/main" val="2986526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5: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5" name="Google Shape;215;p5: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6: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 name="Google Shape;248;p6: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76981-04F0-4B82-6155-8E3C89CAA4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00187D-2F9B-E987-A072-62766473829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B9733BD-0753-DF65-0DE8-C51CFE02D97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1EC0B39A-41DD-B9C4-EF86-1B17CC85BA1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60DA32-8D33-4312-99C8-BBA218B18603}"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140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60DA32-8D33-4312-99C8-BBA218B18603}"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863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2: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 name="Google Shape;299;p12: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3: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 name="Google Shape;308;p13: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60DA32-8D33-4312-99C8-BBA218B18603}"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1063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716C4-6586-A459-ED65-F1781C82D84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2FAE8F-F9D8-84D8-02D6-BA0D3E72F02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3B47E4B-769F-1F13-FE51-59475914BE3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E476FBC4-7159-3E5B-6528-ED251FA68F7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60DA32-8D33-4312-99C8-BBA218B18603}"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5969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5: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6" name="Google Shape;326;p15: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6: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5" name="Google Shape;335;p16: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e514a3990f_0_7:notes"/>
          <p:cNvSpPr txBox="1">
            <a:spLocks noGrp="1"/>
          </p:cNvSpPr>
          <p:nvPr>
            <p:ph type="body" idx="1"/>
          </p:nvPr>
        </p:nvSpPr>
        <p:spPr>
          <a:xfrm>
            <a:off x="686435" y="4810810"/>
            <a:ext cx="5491500" cy="3936000"/>
          </a:xfrm>
          <a:prstGeom prst="rect">
            <a:avLst/>
          </a:prstGeom>
          <a:noFill/>
          <a:ln>
            <a:noFill/>
          </a:ln>
        </p:spPr>
        <p:txBody>
          <a:bodyPr spcFirstLastPara="1" wrap="square" lIns="96325" tIns="48150" rIns="96325" bIns="48150" anchor="t" anchorCtr="0">
            <a:noAutofit/>
          </a:bodyPr>
          <a:lstStyle/>
          <a:p>
            <a:pPr marL="0" lvl="0" indent="0" algn="l" rtl="0">
              <a:lnSpc>
                <a:spcPct val="100000"/>
              </a:lnSpc>
              <a:spcBef>
                <a:spcPts val="0"/>
              </a:spcBef>
              <a:spcAft>
                <a:spcPts val="0"/>
              </a:spcAft>
              <a:buSzPts val="1400"/>
              <a:buNone/>
            </a:pPr>
            <a:r>
              <a:rPr lang="en-GB"/>
              <a:t>An organic UVB-filter used in sunscreen application. The data-rich substance was re-evaluated by the EU SCCS in 2021 and assessed as safe as a UV-filter at concentrations up to 10 wt% in cosmetic products. It is also under evaluation in the Community rolling action plan (CoRAP) process, which has a broad scope including environmental effects and environmental behaviour. Based on the most recent assessment the UVB filter has a low human health hazard but has to be classified for chronic aquatic effects.</a:t>
            </a:r>
            <a:endParaRPr/>
          </a:p>
        </p:txBody>
      </p:sp>
      <p:sp>
        <p:nvSpPr>
          <p:cNvPr id="178" name="Google Shape;178;g2e514a3990f_0_7:notes"/>
          <p:cNvSpPr>
            <a:spLocks noGrp="1" noRot="1" noChangeAspect="1"/>
          </p:cNvSpPr>
          <p:nvPr>
            <p:ph type="sldImg" idx="2"/>
          </p:nvPr>
        </p:nvSpPr>
        <p:spPr>
          <a:xfrm>
            <a:off x="433388" y="1249363"/>
            <a:ext cx="5999162"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7: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45" name="Google Shape;345;p17: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1a13b6f2d5_0_165:notes"/>
          <p:cNvSpPr>
            <a:spLocks noGrp="1" noRot="1" noChangeAspect="1"/>
          </p:cNvSpPr>
          <p:nvPr>
            <p:ph type="sldImg" idx="2"/>
          </p:nvPr>
        </p:nvSpPr>
        <p:spPr>
          <a:xfrm>
            <a:off x="433388" y="1249363"/>
            <a:ext cx="5999162"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g31a13b6f2d5_0_165:notes"/>
          <p:cNvSpPr txBox="1">
            <a:spLocks noGrp="1"/>
          </p:cNvSpPr>
          <p:nvPr>
            <p:ph type="body" idx="1"/>
          </p:nvPr>
        </p:nvSpPr>
        <p:spPr>
          <a:xfrm>
            <a:off x="686435" y="4810810"/>
            <a:ext cx="5491500" cy="3936000"/>
          </a:xfrm>
          <a:prstGeom prst="rect">
            <a:avLst/>
          </a:prstGeom>
          <a:noFill/>
          <a:ln>
            <a:noFill/>
          </a:ln>
        </p:spPr>
        <p:txBody>
          <a:bodyPr spcFirstLastPara="1" wrap="square" lIns="96325" tIns="48150" rIns="96325" bIns="4815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1a13b6f2d5_0_165:notes"/>
          <p:cNvSpPr txBox="1">
            <a:spLocks noGrp="1"/>
          </p:cNvSpPr>
          <p:nvPr>
            <p:ph type="sldNum" idx="12"/>
          </p:nvPr>
        </p:nvSpPr>
        <p:spPr>
          <a:xfrm>
            <a:off x="3888211" y="9494930"/>
            <a:ext cx="2974500" cy="501600"/>
          </a:xfrm>
          <a:prstGeom prst="rect">
            <a:avLst/>
          </a:prstGeom>
          <a:noFill/>
          <a:ln>
            <a:noFill/>
          </a:ln>
        </p:spPr>
        <p:txBody>
          <a:bodyPr spcFirstLastPara="1" wrap="square" lIns="96325" tIns="48150" rIns="96325" bIns="48150" anchor="b" anchorCtr="0">
            <a:noAutofit/>
          </a:bodyPr>
          <a:lstStyle/>
          <a:p>
            <a:pPr marL="0" lvl="0" indent="0" algn="r" rtl="0">
              <a:lnSpc>
                <a:spcPct val="100000"/>
              </a:lnSpc>
              <a:spcBef>
                <a:spcPts val="0"/>
              </a:spcBef>
              <a:spcAft>
                <a:spcPts val="0"/>
              </a:spcAft>
              <a:buSzPts val="1400"/>
              <a:buNone/>
            </a:pPr>
            <a:fld id="{00000000-1234-1234-1234-123412341234}" type="slidenum">
              <a:rPr lang="en-GB"/>
              <a:t>21</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2:notes"/>
          <p:cNvSpPr>
            <a:spLocks noGrp="1" noRot="1" noChangeAspect="1"/>
          </p:cNvSpPr>
          <p:nvPr>
            <p:ph type="sldImg" idx="2"/>
          </p:nvPr>
        </p:nvSpPr>
        <p:spPr>
          <a:xfrm>
            <a:off x="433388" y="1249363"/>
            <a:ext cx="5999162"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2:notes"/>
          <p:cNvSpPr txBox="1">
            <a:spLocks noGrp="1"/>
          </p:cNvSpPr>
          <p:nvPr>
            <p:ph type="body" idx="1"/>
          </p:nvPr>
        </p:nvSpPr>
        <p:spPr>
          <a:xfrm>
            <a:off x="686435" y="4810810"/>
            <a:ext cx="5491500" cy="3936000"/>
          </a:xfrm>
          <a:prstGeom prst="rect">
            <a:avLst/>
          </a:prstGeom>
          <a:noFill/>
          <a:ln>
            <a:noFill/>
          </a:ln>
        </p:spPr>
        <p:txBody>
          <a:bodyPr spcFirstLastPara="1" wrap="square" lIns="96325" tIns="48150" rIns="96325" bIns="48150" anchor="t" anchorCtr="0">
            <a:noAutofit/>
          </a:bodyPr>
          <a:lstStyle/>
          <a:p>
            <a:pPr marL="0" lvl="0" indent="0" algn="l" rtl="0">
              <a:lnSpc>
                <a:spcPct val="100000"/>
              </a:lnSpc>
              <a:spcBef>
                <a:spcPts val="0"/>
              </a:spcBef>
              <a:spcAft>
                <a:spcPts val="0"/>
              </a:spcAft>
              <a:buSzPts val="1400"/>
              <a:buNone/>
            </a:pPr>
            <a:endParaRPr/>
          </a:p>
        </p:txBody>
      </p:sp>
      <p:sp>
        <p:nvSpPr>
          <p:cNvPr id="529" name="Google Shape;529;p2:notes"/>
          <p:cNvSpPr txBox="1">
            <a:spLocks noGrp="1"/>
          </p:cNvSpPr>
          <p:nvPr>
            <p:ph type="sldNum" idx="12"/>
          </p:nvPr>
        </p:nvSpPr>
        <p:spPr>
          <a:xfrm>
            <a:off x="3888211" y="9494930"/>
            <a:ext cx="2974500" cy="501600"/>
          </a:xfrm>
          <a:prstGeom prst="rect">
            <a:avLst/>
          </a:prstGeom>
          <a:noFill/>
          <a:ln>
            <a:noFill/>
          </a:ln>
        </p:spPr>
        <p:txBody>
          <a:bodyPr spcFirstLastPara="1" wrap="square" lIns="96325" tIns="48150" rIns="96325" bIns="48150" anchor="b"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n-GB"/>
              <a:t>22</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e514a3990f_0_65:notes"/>
          <p:cNvSpPr txBox="1">
            <a:spLocks noGrp="1"/>
          </p:cNvSpPr>
          <p:nvPr>
            <p:ph type="body" idx="1"/>
          </p:nvPr>
        </p:nvSpPr>
        <p:spPr>
          <a:xfrm>
            <a:off x="686435" y="4810810"/>
            <a:ext cx="5491500" cy="3936000"/>
          </a:xfrm>
          <a:prstGeom prst="rect">
            <a:avLst/>
          </a:prstGeom>
          <a:noFill/>
          <a:ln>
            <a:noFill/>
          </a:ln>
        </p:spPr>
        <p:txBody>
          <a:bodyPr spcFirstLastPara="1" wrap="square" lIns="96325" tIns="48150" rIns="96325" bIns="48150" anchor="t" anchorCtr="0">
            <a:noAutofit/>
          </a:bodyPr>
          <a:lstStyle/>
          <a:p>
            <a:pPr marL="0" lvl="0" indent="0" algn="l" rtl="0">
              <a:lnSpc>
                <a:spcPct val="100000"/>
              </a:lnSpc>
              <a:spcBef>
                <a:spcPts val="0"/>
              </a:spcBef>
              <a:spcAft>
                <a:spcPts val="0"/>
              </a:spcAft>
              <a:buSzPts val="1400"/>
              <a:buNone/>
            </a:pPr>
            <a:r>
              <a:rPr lang="en-GB" sz="1100" b="1">
                <a:latin typeface="Arial"/>
                <a:ea typeface="Arial"/>
                <a:cs typeface="Arial"/>
                <a:sym typeface="Arial"/>
              </a:rPr>
              <a:t>Developmental Case Study 1</a:t>
            </a:r>
            <a:r>
              <a:rPr lang="en-GB" sz="1100">
                <a:latin typeface="Arial"/>
                <a:ea typeface="Arial"/>
                <a:cs typeface="Arial"/>
                <a:sym typeface="Arial"/>
              </a:rPr>
              <a:t>: Styrene/acrylate copolymers used in aqueous polymer dispersions (particles diameter 10 – 1500 nm). Those acrylic copolymers are important raw materials used in industrial processes. Millions of tons of polymer dispersions are used as binders in applications such as adhesives, paints, coatings, paper and paper board coating, nonwoven fabrics, carpets, construction materials, and textile finishing agents (Galloway et al., 2017, Ma-Hock et al., 2012). The styrene/acrylate polymer shows a low human health and environmental hazard and based on the use profile a low biodegradation.</a:t>
            </a:r>
            <a:endParaRPr/>
          </a:p>
        </p:txBody>
      </p:sp>
      <p:sp>
        <p:nvSpPr>
          <p:cNvPr id="187" name="Google Shape;187;g2e514a3990f_0_65:notes"/>
          <p:cNvSpPr>
            <a:spLocks noGrp="1" noRot="1" noChangeAspect="1"/>
          </p:cNvSpPr>
          <p:nvPr>
            <p:ph type="sldImg" idx="2"/>
          </p:nvPr>
        </p:nvSpPr>
        <p:spPr>
          <a:xfrm>
            <a:off x="433388" y="1249363"/>
            <a:ext cx="5999162"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0:notes"/>
          <p:cNvSpPr>
            <a:spLocks noGrp="1" noRot="1" noChangeAspect="1"/>
          </p:cNvSpPr>
          <p:nvPr>
            <p:ph type="sldImg" idx="2"/>
          </p:nvPr>
        </p:nvSpPr>
        <p:spPr>
          <a:xfrm>
            <a:off x="433388" y="1249363"/>
            <a:ext cx="5999162"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30:notes"/>
          <p:cNvSpPr txBox="1">
            <a:spLocks noGrp="1"/>
          </p:cNvSpPr>
          <p:nvPr>
            <p:ph type="body" idx="1"/>
          </p:nvPr>
        </p:nvSpPr>
        <p:spPr>
          <a:xfrm>
            <a:off x="686435" y="4810810"/>
            <a:ext cx="5491500" cy="3936000"/>
          </a:xfrm>
          <a:prstGeom prst="rect">
            <a:avLst/>
          </a:prstGeom>
          <a:noFill/>
          <a:ln>
            <a:noFill/>
          </a:ln>
        </p:spPr>
        <p:txBody>
          <a:bodyPr spcFirstLastPara="1" wrap="square" lIns="96325" tIns="48150" rIns="96325" bIns="48150" anchor="t" anchorCtr="0">
            <a:noAutofit/>
          </a:bodyPr>
          <a:lstStyle/>
          <a:p>
            <a:pPr marL="0" lvl="0" indent="0" algn="l" rtl="0">
              <a:lnSpc>
                <a:spcPct val="100000"/>
              </a:lnSpc>
              <a:spcBef>
                <a:spcPts val="0"/>
              </a:spcBef>
              <a:spcAft>
                <a:spcPts val="0"/>
              </a:spcAft>
              <a:buSzPts val="1400"/>
              <a:buNone/>
            </a:pPr>
            <a:endParaRPr/>
          </a:p>
        </p:txBody>
      </p:sp>
      <p:sp>
        <p:nvSpPr>
          <p:cNvPr id="319" name="Google Shape;319;p30:notes"/>
          <p:cNvSpPr txBox="1">
            <a:spLocks noGrp="1"/>
          </p:cNvSpPr>
          <p:nvPr>
            <p:ph type="sldNum" idx="12"/>
          </p:nvPr>
        </p:nvSpPr>
        <p:spPr>
          <a:xfrm>
            <a:off x="3888211" y="9494930"/>
            <a:ext cx="2974500" cy="501600"/>
          </a:xfrm>
          <a:prstGeom prst="rect">
            <a:avLst/>
          </a:prstGeom>
          <a:noFill/>
          <a:ln>
            <a:noFill/>
          </a:ln>
        </p:spPr>
        <p:txBody>
          <a:bodyPr spcFirstLastPara="1" wrap="square" lIns="96325" tIns="48150" rIns="96325" bIns="4815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24</a:t>
            </a:fld>
            <a:endParaRPr/>
          </a:p>
        </p:txBody>
      </p:sp>
    </p:spTree>
    <p:extLst>
      <p:ext uri="{BB962C8B-B14F-4D97-AF65-F5344CB8AC3E}">
        <p14:creationId xmlns:p14="http://schemas.microsoft.com/office/powerpoint/2010/main" val="485312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a:spLocks noGrp="1" noRot="1" noChangeAspect="1"/>
          </p:cNvSpPr>
          <p:nvPr>
            <p:ph type="sldImg" idx="2"/>
          </p:nvPr>
        </p:nvSpPr>
        <p:spPr>
          <a:xfrm>
            <a:off x="433388" y="1249363"/>
            <a:ext cx="5999162"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0:notes"/>
          <p:cNvSpPr txBox="1">
            <a:spLocks noGrp="1"/>
          </p:cNvSpPr>
          <p:nvPr>
            <p:ph type="body" idx="1"/>
          </p:nvPr>
        </p:nvSpPr>
        <p:spPr>
          <a:xfrm>
            <a:off x="686435" y="4810810"/>
            <a:ext cx="5491480" cy="3936117"/>
          </a:xfrm>
          <a:prstGeom prst="rect">
            <a:avLst/>
          </a:prstGeom>
          <a:noFill/>
          <a:ln>
            <a:noFill/>
          </a:ln>
        </p:spPr>
        <p:txBody>
          <a:bodyPr spcFirstLastPara="1" wrap="square" lIns="96325" tIns="48150" rIns="96325" bIns="48150" anchor="t" anchorCtr="0">
            <a:noAutofit/>
          </a:bodyPr>
          <a:lstStyle/>
          <a:p>
            <a:pPr marL="0" lvl="0" indent="0" algn="l" rtl="0">
              <a:spcBef>
                <a:spcPts val="0"/>
              </a:spcBef>
              <a:spcAft>
                <a:spcPts val="0"/>
              </a:spcAft>
              <a:buNone/>
            </a:pPr>
            <a:endParaRPr/>
          </a:p>
        </p:txBody>
      </p:sp>
      <p:sp>
        <p:nvSpPr>
          <p:cNvPr id="221" name="Google Shape;221;p10:notes"/>
          <p:cNvSpPr txBox="1">
            <a:spLocks noGrp="1"/>
          </p:cNvSpPr>
          <p:nvPr>
            <p:ph type="sldNum" idx="12"/>
          </p:nvPr>
        </p:nvSpPr>
        <p:spPr>
          <a:xfrm>
            <a:off x="3888211" y="9494930"/>
            <a:ext cx="2974551" cy="501559"/>
          </a:xfrm>
          <a:prstGeom prst="rect">
            <a:avLst/>
          </a:prstGeom>
          <a:noFill/>
          <a:ln>
            <a:noFill/>
          </a:ln>
        </p:spPr>
        <p:txBody>
          <a:bodyPr spcFirstLastPara="1" wrap="square" lIns="96325" tIns="48150" rIns="96325" bIns="4815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9: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3" name="Google Shape;273;p9: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0:notes"/>
          <p:cNvSpPr txBox="1">
            <a:spLocks noGrp="1"/>
          </p:cNvSpPr>
          <p:nvPr>
            <p:ph type="body" idx="1"/>
          </p:nvPr>
        </p:nvSpPr>
        <p:spPr>
          <a:xfrm>
            <a:off x="679450" y="4705350"/>
            <a:ext cx="5435600" cy="44577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 name="Google Shape;281;p10: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NK Title slide">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088A05-C099-AC46-8DF1-332DA21750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7" y="6132997"/>
            <a:ext cx="647790" cy="428685"/>
          </a:xfrm>
          <a:prstGeom prst="rect">
            <a:avLst/>
          </a:prstGeom>
        </p:spPr>
      </p:pic>
      <p:sp>
        <p:nvSpPr>
          <p:cNvPr id="16" name="TextBox 15">
            <a:extLst>
              <a:ext uri="{FF2B5EF4-FFF2-40B4-BE49-F238E27FC236}">
                <a16:creationId xmlns:a16="http://schemas.microsoft.com/office/drawing/2014/main" id="{03AAE5A3-21A6-7145-B96E-5EA45EB61BB0}"/>
              </a:ext>
            </a:extLst>
          </p:cNvPr>
          <p:cNvSpPr txBox="1"/>
          <p:nvPr userDrawn="1"/>
        </p:nvSpPr>
        <p:spPr>
          <a:xfrm>
            <a:off x="5852017" y="6106866"/>
            <a:ext cx="5794114" cy="553998"/>
          </a:xfrm>
          <a:prstGeom prst="rect">
            <a:avLst/>
          </a:prstGeom>
          <a:noFill/>
        </p:spPr>
        <p:txBody>
          <a:bodyPr wrap="square">
            <a:spAutoFit/>
          </a:bodyPr>
          <a:lstStyle/>
          <a:p>
            <a:r>
              <a:rPr lang="en-GB" sz="750" b="0" i="0" spc="200" baseline="0" dirty="0">
                <a:solidFill>
                  <a:schemeClr val="tx2"/>
                </a:solidFill>
                <a:effectLst/>
              </a:rPr>
              <a:t>ASSOCIATED PARTNERS (I.E. (A) SWISS PARTNERS AND (B) UK PARTNERS) </a:t>
            </a:r>
            <a:br>
              <a:rPr lang="en-GB" sz="750" b="0" i="0" spc="200" baseline="0" dirty="0">
                <a:solidFill>
                  <a:schemeClr val="tx2"/>
                </a:solidFill>
                <a:effectLst/>
              </a:rPr>
            </a:br>
            <a:r>
              <a:rPr lang="en-GB" sz="750" b="0" i="0" spc="200" baseline="0" dirty="0">
                <a:solidFill>
                  <a:schemeClr val="tx2"/>
                </a:solidFill>
                <a:effectLst/>
              </a:rPr>
              <a:t>HAVE RECEIVED NATIONAL FUNDING FROM (A) THE SWISS STATE SECRETARIAT </a:t>
            </a:r>
            <a:br>
              <a:rPr lang="en-GB" sz="750" b="0" i="0" spc="200" baseline="0" dirty="0">
                <a:solidFill>
                  <a:schemeClr val="tx2"/>
                </a:solidFill>
                <a:effectLst/>
              </a:rPr>
            </a:br>
            <a:r>
              <a:rPr lang="en-GB" sz="750" b="0" i="0" spc="200" baseline="0" dirty="0">
                <a:solidFill>
                  <a:schemeClr val="tx2"/>
                </a:solidFill>
                <a:effectLst/>
              </a:rPr>
              <a:t>FOR EDUCATION, RESEARCH AND INNOVATION (SERI), AND (B) INNOVATE UK. </a:t>
            </a:r>
          </a:p>
          <a:p>
            <a:endParaRPr lang="en-GB" sz="750" b="0" i="0" spc="200" baseline="0" dirty="0">
              <a:solidFill>
                <a:schemeClr val="tx2"/>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1230141" y="6115748"/>
            <a:ext cx="5203910" cy="438582"/>
          </a:xfrm>
          <a:prstGeom prst="rect">
            <a:avLst/>
          </a:prstGeom>
          <a:noFill/>
        </p:spPr>
        <p:txBody>
          <a:bodyPr wrap="square">
            <a:spAutoFit/>
          </a:bodyPr>
          <a:lstStyle/>
          <a:p>
            <a:r>
              <a:rPr lang="en-GB" sz="750" b="0" i="0" spc="200" baseline="0" dirty="0">
                <a:solidFill>
                  <a:schemeClr val="tx2"/>
                </a:solidFill>
                <a:effectLst/>
              </a:rPr>
              <a:t>THE PINK PROJECT HAS RECEIVED FUNDING FROM THE EURO-</a:t>
            </a:r>
            <a:br>
              <a:rPr lang="en-GB" sz="750" b="0" i="0" spc="200" baseline="0" dirty="0">
                <a:solidFill>
                  <a:schemeClr val="tx2"/>
                </a:solidFill>
                <a:effectLst/>
              </a:rPr>
            </a:br>
            <a:r>
              <a:rPr lang="en-GB" sz="750" b="0" i="0" spc="200" baseline="0" dirty="0">
                <a:solidFill>
                  <a:schemeClr val="tx2"/>
                </a:solidFill>
                <a:effectLst/>
              </a:rPr>
              <a:t>PEAN UNION’S HORIZON EUROPE RESEARCH AND INNOVATION </a:t>
            </a:r>
          </a:p>
          <a:p>
            <a:r>
              <a:rPr lang="en-GB" sz="750" b="0" i="0" spc="200" baseline="0" dirty="0">
                <a:solidFill>
                  <a:schemeClr val="tx2"/>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1313840" y="2089385"/>
            <a:ext cx="9648728" cy="1103633"/>
          </a:xfrm>
          <a:prstGeom prst="rect">
            <a:avLst/>
          </a:prstGeom>
          <a:noFill/>
        </p:spPr>
        <p:txBody>
          <a:bodyPr wrap="none" lIns="270000" tIns="162000" rIns="270000" bIns="108000">
            <a:noAutofit/>
          </a:bodyPr>
          <a:lstStyle>
            <a:lvl1pPr algn="ctr">
              <a:defRPr sz="6000">
                <a:solidFill>
                  <a:schemeClr val="accent2"/>
                </a:solidFill>
                <a:highlight>
                  <a:srgbClr val="000000"/>
                </a:highlight>
              </a:defRPr>
            </a:lvl1pPr>
          </a:lstStyle>
          <a:p>
            <a:r>
              <a:rPr lang="en-GB" dirty="0"/>
              <a:t>TITLE (CAPS, PLEASE)</a:t>
            </a:r>
            <a:endParaRPr lang="en-US" dirty="0"/>
          </a:p>
        </p:txBody>
      </p:sp>
      <p:pic>
        <p:nvPicPr>
          <p:cNvPr id="4" name="Picture 3">
            <a:extLst>
              <a:ext uri="{FF2B5EF4-FFF2-40B4-BE49-F238E27FC236}">
                <a16:creationId xmlns:a16="http://schemas.microsoft.com/office/drawing/2014/main" id="{FA71A51F-11CE-7D48-8717-46C24821D88D}"/>
              </a:ext>
            </a:extLst>
          </p:cNvPr>
          <p:cNvPicPr>
            <a:picLocks noChangeAspect="1"/>
          </p:cNvPicPr>
          <p:nvPr userDrawn="1"/>
        </p:nvPicPr>
        <p:blipFill>
          <a:blip r:embed="rId3"/>
          <a:stretch>
            <a:fillRect/>
          </a:stretch>
        </p:blipFill>
        <p:spPr>
          <a:xfrm>
            <a:off x="4136468" y="640977"/>
            <a:ext cx="3632200" cy="914400"/>
          </a:xfrm>
          <a:prstGeom prst="rect">
            <a:avLst/>
          </a:prstGeom>
        </p:spPr>
      </p:pic>
      <p:sp>
        <p:nvSpPr>
          <p:cNvPr id="14" name="Text Placeholder 22">
            <a:extLst>
              <a:ext uri="{FF2B5EF4-FFF2-40B4-BE49-F238E27FC236}">
                <a16:creationId xmlns:a16="http://schemas.microsoft.com/office/drawing/2014/main" id="{8F661D75-DE12-8741-B768-B1AFE33537F8}"/>
              </a:ext>
            </a:extLst>
          </p:cNvPr>
          <p:cNvSpPr>
            <a:spLocks noGrp="1"/>
          </p:cNvSpPr>
          <p:nvPr>
            <p:ph type="body" sz="quarter" idx="13" hasCustomPrompt="1"/>
          </p:nvPr>
        </p:nvSpPr>
        <p:spPr>
          <a:xfrm>
            <a:off x="0" y="5152475"/>
            <a:ext cx="12192000" cy="1084197"/>
          </a:xfrm>
          <a:prstGeom prst="rect">
            <a:avLst/>
          </a:prstGeom>
        </p:spPr>
        <p:txBody>
          <a:bodyPr/>
          <a:lstStyle>
            <a:lvl1pPr marL="0" indent="0" algn="ctr">
              <a:lnSpc>
                <a:spcPts val="2100"/>
              </a:lnSpc>
              <a:buNone/>
              <a:defRPr sz="1400" spc="600">
                <a:solidFill>
                  <a:schemeClr val="tx1"/>
                </a:solidFill>
                <a:latin typeface="+mn-lt"/>
              </a:defRPr>
            </a:lvl1pPr>
            <a:lvl2pPr marL="457200" indent="0" algn="ctr">
              <a:buNone/>
              <a:defRPr sz="1400" spc="600">
                <a:solidFill>
                  <a:schemeClr val="tx1"/>
                </a:solidFill>
                <a:latin typeface="+mn-lt"/>
              </a:defRPr>
            </a:lvl2pPr>
            <a:lvl3pPr algn="ctr">
              <a:defRPr/>
            </a:lvl3pPr>
            <a:lvl4pPr algn="ctr">
              <a:defRPr/>
            </a:lvl4pPr>
            <a:lvl5pPr algn="ctr">
              <a:defRPr/>
            </a:lvl5pPr>
          </a:lstStyle>
          <a:p>
            <a:pPr lvl="0"/>
            <a:r>
              <a:rPr lang="en-GB" dirty="0"/>
              <a:t>WHAT AND WHERE (ALSO USE CAPS)</a:t>
            </a:r>
          </a:p>
          <a:p>
            <a:pPr lvl="1"/>
            <a:endParaRPr lang="en-SI" dirty="0"/>
          </a:p>
        </p:txBody>
      </p:sp>
      <p:sp>
        <p:nvSpPr>
          <p:cNvPr id="15" name="Subtitle 2">
            <a:extLst>
              <a:ext uri="{FF2B5EF4-FFF2-40B4-BE49-F238E27FC236}">
                <a16:creationId xmlns:a16="http://schemas.microsoft.com/office/drawing/2014/main" id="{9E49A228-A461-5D4F-BC68-2E4C0896752A}"/>
              </a:ext>
            </a:extLst>
          </p:cNvPr>
          <p:cNvSpPr>
            <a:spLocks noGrp="1"/>
          </p:cNvSpPr>
          <p:nvPr>
            <p:ph type="subTitle" idx="1" hasCustomPrompt="1"/>
          </p:nvPr>
        </p:nvSpPr>
        <p:spPr>
          <a:xfrm>
            <a:off x="478006" y="3448320"/>
            <a:ext cx="11236012" cy="1508683"/>
          </a:xfrm>
          <a:prstGeom prst="rect">
            <a:avLst/>
          </a:prstGeom>
          <a:noFill/>
        </p:spPr>
        <p:txBody>
          <a:bodyPr wrap="square" lIns="198000" tIns="162000" rIns="198000" bIns="108000" anchor="t" anchorCtr="0">
            <a:normAutofit/>
          </a:bodyPr>
          <a:lstStyle>
            <a:lvl1pPr marL="0" indent="0" algn="ctr">
              <a:buNone/>
              <a:defRPr sz="36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(ALSO USE CAPS)</a:t>
            </a:r>
            <a:endParaRPr lang="en-US" dirty="0"/>
          </a:p>
        </p:txBody>
      </p:sp>
    </p:spTree>
    <p:extLst>
      <p:ext uri="{BB962C8B-B14F-4D97-AF65-F5344CB8AC3E}">
        <p14:creationId xmlns:p14="http://schemas.microsoft.com/office/powerpoint/2010/main" val="218457909"/>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NK Section/chapter-change slide">
    <p:bg>
      <p:bgPr>
        <a:solidFill>
          <a:srgbClr val="03131E"/>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3AAE5A3-21A6-7145-B96E-5EA45EB61BB0}"/>
              </a:ext>
            </a:extLst>
          </p:cNvPr>
          <p:cNvSpPr txBox="1"/>
          <p:nvPr userDrawn="1"/>
        </p:nvSpPr>
        <p:spPr>
          <a:xfrm>
            <a:off x="5852017" y="6106866"/>
            <a:ext cx="5794114" cy="553998"/>
          </a:xfrm>
          <a:prstGeom prst="rect">
            <a:avLst/>
          </a:prstGeom>
          <a:noFill/>
        </p:spPr>
        <p:txBody>
          <a:bodyPr wrap="square">
            <a:spAutoFit/>
          </a:bodyPr>
          <a:lstStyle/>
          <a:p>
            <a:r>
              <a:rPr lang="en-GB" sz="750" b="0" i="0" spc="200" baseline="0" dirty="0">
                <a:solidFill>
                  <a:schemeClr val="accent6"/>
                </a:solidFill>
                <a:effectLst/>
              </a:rPr>
              <a:t>ASSOCIATED PARTNERS (I.E. (A) SWISS PARTNERS AND (B) UK PARTNERS) </a:t>
            </a:r>
            <a:br>
              <a:rPr lang="en-GB" sz="750" b="0" i="0" spc="200" baseline="0" dirty="0">
                <a:solidFill>
                  <a:schemeClr val="accent6"/>
                </a:solidFill>
                <a:effectLst/>
              </a:rPr>
            </a:br>
            <a:r>
              <a:rPr lang="en-GB" sz="750" b="0" i="0" spc="200" baseline="0" dirty="0">
                <a:solidFill>
                  <a:schemeClr val="accent6"/>
                </a:solidFill>
                <a:effectLst/>
              </a:rPr>
              <a:t>HAVE RECEIVED NATIONAL FUNDING FROM (A) THE SWISS STATE SECRETARIAT </a:t>
            </a:r>
            <a:br>
              <a:rPr lang="en-GB" sz="750" b="0" i="0" spc="200" baseline="0" dirty="0">
                <a:solidFill>
                  <a:schemeClr val="accent6"/>
                </a:solidFill>
                <a:effectLst/>
              </a:rPr>
            </a:br>
            <a:r>
              <a:rPr lang="en-GB" sz="750" b="0" i="0" spc="200" baseline="0" dirty="0">
                <a:solidFill>
                  <a:schemeClr val="accent6"/>
                </a:solidFill>
                <a:effectLst/>
              </a:rPr>
              <a:t>FOR EDUCATION, RESEARCH AND INNOVATION (SERI), AND (B) INNOVATE UK. </a:t>
            </a:r>
          </a:p>
          <a:p>
            <a:endParaRPr lang="en-GB" sz="750" b="0" i="0" spc="200" baseline="0" dirty="0">
              <a:solidFill>
                <a:schemeClr val="accent6"/>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1230141" y="6115748"/>
            <a:ext cx="5203910" cy="438582"/>
          </a:xfrm>
          <a:prstGeom prst="rect">
            <a:avLst/>
          </a:prstGeom>
          <a:noFill/>
        </p:spPr>
        <p:txBody>
          <a:bodyPr wrap="square">
            <a:spAutoFit/>
          </a:bodyPr>
          <a:lstStyle/>
          <a:p>
            <a:r>
              <a:rPr lang="en-GB" sz="750" b="0" i="0" spc="200" baseline="0" dirty="0">
                <a:solidFill>
                  <a:schemeClr val="accent6"/>
                </a:solidFill>
                <a:effectLst/>
              </a:rPr>
              <a:t>THE PINK PROJECT HAS RECEIVED FUNDING FROM THE EURO-</a:t>
            </a:r>
            <a:br>
              <a:rPr lang="en-GB" sz="750" b="0" i="0" spc="200" baseline="0" dirty="0">
                <a:solidFill>
                  <a:schemeClr val="accent6"/>
                </a:solidFill>
                <a:effectLst/>
              </a:rPr>
            </a:br>
            <a:r>
              <a:rPr lang="en-GB" sz="750" b="0" i="0" spc="200" baseline="0" dirty="0">
                <a:solidFill>
                  <a:schemeClr val="accent6"/>
                </a:solidFill>
                <a:effectLst/>
              </a:rPr>
              <a:t>PEAN UNION’S HORIZON EUROPE RESEARCH AND INNOVATION </a:t>
            </a:r>
          </a:p>
          <a:p>
            <a:r>
              <a:rPr lang="en-GB" sz="750" b="0" i="0" spc="200" baseline="0" dirty="0">
                <a:solidFill>
                  <a:schemeClr val="accent6"/>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1313840" y="2089385"/>
            <a:ext cx="9648728" cy="1103633"/>
          </a:xfrm>
          <a:prstGeom prst="rect">
            <a:avLst/>
          </a:prstGeom>
          <a:noFill/>
        </p:spPr>
        <p:txBody>
          <a:bodyPr wrap="none" lIns="270000" tIns="162000" rIns="270000" bIns="108000">
            <a:spAutoFit/>
          </a:bodyPr>
          <a:lstStyle>
            <a:lvl1pPr algn="ctr">
              <a:defRPr sz="6000">
                <a:solidFill>
                  <a:schemeClr val="accent2"/>
                </a:solidFill>
              </a:defRPr>
            </a:lvl1pPr>
          </a:lstStyle>
          <a:p>
            <a:r>
              <a:rPr lang="en-GB" dirty="0"/>
              <a:t>TITLE (CAPS, PLEASE)</a:t>
            </a:r>
            <a:endParaRPr lang="en-US" dirty="0"/>
          </a:p>
        </p:txBody>
      </p:sp>
      <p:sp>
        <p:nvSpPr>
          <p:cNvPr id="14" name="Text Placeholder 22">
            <a:extLst>
              <a:ext uri="{FF2B5EF4-FFF2-40B4-BE49-F238E27FC236}">
                <a16:creationId xmlns:a16="http://schemas.microsoft.com/office/drawing/2014/main" id="{8F661D75-DE12-8741-B768-B1AFE33537F8}"/>
              </a:ext>
            </a:extLst>
          </p:cNvPr>
          <p:cNvSpPr>
            <a:spLocks noGrp="1"/>
          </p:cNvSpPr>
          <p:nvPr>
            <p:ph type="body" sz="quarter" idx="13" hasCustomPrompt="1"/>
          </p:nvPr>
        </p:nvSpPr>
        <p:spPr>
          <a:xfrm>
            <a:off x="0" y="5152475"/>
            <a:ext cx="12192000" cy="1084197"/>
          </a:xfrm>
          <a:prstGeom prst="rect">
            <a:avLst/>
          </a:prstGeom>
        </p:spPr>
        <p:txBody>
          <a:bodyPr/>
          <a:lstStyle>
            <a:lvl1pPr marL="0" indent="0" algn="ctr">
              <a:lnSpc>
                <a:spcPts val="2100"/>
              </a:lnSpc>
              <a:buNone/>
              <a:defRPr sz="1400" spc="600">
                <a:solidFill>
                  <a:schemeClr val="bg2"/>
                </a:solidFill>
                <a:latin typeface="+mn-lt"/>
              </a:defRPr>
            </a:lvl1pPr>
            <a:lvl2pPr marL="457200" indent="0" algn="ctr">
              <a:buNone/>
              <a:defRPr sz="1400" spc="600">
                <a:solidFill>
                  <a:schemeClr val="tx1"/>
                </a:solidFill>
                <a:latin typeface="+mn-lt"/>
              </a:defRPr>
            </a:lvl2pPr>
            <a:lvl3pPr algn="ctr">
              <a:defRPr/>
            </a:lvl3pPr>
            <a:lvl4pPr algn="ctr">
              <a:defRPr/>
            </a:lvl4pPr>
            <a:lvl5pPr algn="ctr">
              <a:defRPr/>
            </a:lvl5pPr>
          </a:lstStyle>
          <a:p>
            <a:pPr lvl="0"/>
            <a:r>
              <a:rPr lang="en-GB" dirty="0"/>
              <a:t>ADDITIONAL LINE</a:t>
            </a:r>
            <a:endParaRPr lang="en-SI" dirty="0"/>
          </a:p>
        </p:txBody>
      </p:sp>
      <p:sp>
        <p:nvSpPr>
          <p:cNvPr id="15" name="Subtitle 2">
            <a:extLst>
              <a:ext uri="{FF2B5EF4-FFF2-40B4-BE49-F238E27FC236}">
                <a16:creationId xmlns:a16="http://schemas.microsoft.com/office/drawing/2014/main" id="{9E49A228-A461-5D4F-BC68-2E4C0896752A}"/>
              </a:ext>
            </a:extLst>
          </p:cNvPr>
          <p:cNvSpPr>
            <a:spLocks noGrp="1"/>
          </p:cNvSpPr>
          <p:nvPr>
            <p:ph type="subTitle" idx="1" hasCustomPrompt="1"/>
          </p:nvPr>
        </p:nvSpPr>
        <p:spPr>
          <a:xfrm>
            <a:off x="478006" y="3448320"/>
            <a:ext cx="11236012" cy="1508683"/>
          </a:xfrm>
          <a:prstGeom prst="rect">
            <a:avLst/>
          </a:prstGeom>
          <a:noFill/>
        </p:spPr>
        <p:txBody>
          <a:bodyPr wrap="square" lIns="198000" tIns="162000" rIns="198000" bIns="108000" anchor="t" anchorCtr="0">
            <a:normAutofit/>
          </a:bodyPr>
          <a:lstStyle>
            <a:lvl1pPr marL="0" indent="0" algn="ctr">
              <a:buNone/>
              <a:defRPr sz="32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(ALSO USE CAPS)</a:t>
            </a:r>
            <a:endParaRPr lang="en-US" dirty="0"/>
          </a:p>
        </p:txBody>
      </p:sp>
      <p:pic>
        <p:nvPicPr>
          <p:cNvPr id="11" name="Picture 10">
            <a:extLst>
              <a:ext uri="{FF2B5EF4-FFF2-40B4-BE49-F238E27FC236}">
                <a16:creationId xmlns:a16="http://schemas.microsoft.com/office/drawing/2014/main" id="{73D39B13-56F0-1F4F-A2BC-F38DDDC64A14}"/>
              </a:ext>
            </a:extLst>
          </p:cNvPr>
          <p:cNvPicPr>
            <a:picLocks noChangeAspect="1"/>
          </p:cNvPicPr>
          <p:nvPr userDrawn="1"/>
        </p:nvPicPr>
        <p:blipFill>
          <a:blip r:embed="rId2"/>
          <a:stretch>
            <a:fillRect/>
          </a:stretch>
        </p:blipFill>
        <p:spPr>
          <a:xfrm>
            <a:off x="376766" y="6130290"/>
            <a:ext cx="653415" cy="435610"/>
          </a:xfrm>
          <a:prstGeom prst="rect">
            <a:avLst/>
          </a:prstGeom>
        </p:spPr>
      </p:pic>
      <p:pic>
        <p:nvPicPr>
          <p:cNvPr id="18" name="Picture 17">
            <a:extLst>
              <a:ext uri="{FF2B5EF4-FFF2-40B4-BE49-F238E27FC236}">
                <a16:creationId xmlns:a16="http://schemas.microsoft.com/office/drawing/2014/main" id="{0E747769-415C-AC42-A876-12E442128E71}"/>
              </a:ext>
            </a:extLst>
          </p:cNvPr>
          <p:cNvPicPr>
            <a:picLocks noChangeAspect="1"/>
          </p:cNvPicPr>
          <p:nvPr userDrawn="1"/>
        </p:nvPicPr>
        <p:blipFill>
          <a:blip r:embed="rId3"/>
          <a:stretch>
            <a:fillRect/>
          </a:stretch>
        </p:blipFill>
        <p:spPr>
          <a:xfrm>
            <a:off x="4101307" y="602688"/>
            <a:ext cx="3632200" cy="914400"/>
          </a:xfrm>
          <a:prstGeom prst="rect">
            <a:avLst/>
          </a:prstGeom>
        </p:spPr>
      </p:pic>
    </p:spTree>
    <p:extLst>
      <p:ext uri="{BB962C8B-B14F-4D97-AF65-F5344CB8AC3E}">
        <p14:creationId xmlns:p14="http://schemas.microsoft.com/office/powerpoint/2010/main" val="3385452192"/>
      </p:ext>
    </p:extLst>
  </p:cSld>
  <p:clrMapOvr>
    <a:overrideClrMapping bg1="dk1" tx1="lt1" bg2="dk2" tx2="lt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PINK Content Slide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DE0EBE-FEFA-6041-91D3-813FD4E0EE5C}"/>
              </a:ext>
            </a:extLst>
          </p:cNvPr>
          <p:cNvSpPr>
            <a:spLocks noGrp="1"/>
          </p:cNvSpPr>
          <p:nvPr>
            <p:ph type="title" hasCustomPrompt="1"/>
          </p:nvPr>
        </p:nvSpPr>
        <p:spPr>
          <a:xfrm>
            <a:off x="419100" y="316800"/>
            <a:ext cx="11347450" cy="590400"/>
          </a:xfrm>
          <a:prstGeom prst="rect">
            <a:avLst/>
          </a:prstGeom>
          <a:ln>
            <a:noFill/>
          </a:ln>
        </p:spPr>
        <p:txBody>
          <a:bodyPr>
            <a:spAutoFit/>
          </a:bodyPr>
          <a:lstStyle>
            <a:lvl1pPr>
              <a:defRPr sz="3600"/>
            </a:lvl1pPr>
          </a:lstStyle>
          <a:p>
            <a:r>
              <a:rPr lang="en-GB" dirty="0"/>
              <a:t>click to add title</a:t>
            </a:r>
            <a:endParaRPr lang="en-US" dirty="0"/>
          </a:p>
        </p:txBody>
      </p:sp>
      <p:pic>
        <p:nvPicPr>
          <p:cNvPr id="3" name="Picture 2">
            <a:extLst>
              <a:ext uri="{FF2B5EF4-FFF2-40B4-BE49-F238E27FC236}">
                <a16:creationId xmlns:a16="http://schemas.microsoft.com/office/drawing/2014/main" id="{7DA1D7FC-4A49-4E48-BB06-22413F6D4C41}"/>
              </a:ext>
            </a:extLst>
          </p:cNvPr>
          <p:cNvPicPr>
            <a:picLocks noChangeAspect="1"/>
          </p:cNvPicPr>
          <p:nvPr userDrawn="1"/>
        </p:nvPicPr>
        <p:blipFill>
          <a:blip r:embed="rId2"/>
          <a:stretch>
            <a:fillRect/>
          </a:stretch>
        </p:blipFill>
        <p:spPr>
          <a:xfrm>
            <a:off x="273050" y="6381750"/>
            <a:ext cx="1207994" cy="311150"/>
          </a:xfrm>
          <a:prstGeom prst="rect">
            <a:avLst/>
          </a:prstGeom>
        </p:spPr>
      </p:pic>
      <p:sp>
        <p:nvSpPr>
          <p:cNvPr id="4" name="Rectangle 3">
            <a:extLst>
              <a:ext uri="{FF2B5EF4-FFF2-40B4-BE49-F238E27FC236}">
                <a16:creationId xmlns:a16="http://schemas.microsoft.com/office/drawing/2014/main" id="{D44527CE-2891-1D41-8490-E05F4A63FC93}"/>
              </a:ext>
            </a:extLst>
          </p:cNvPr>
          <p:cNvSpPr/>
          <p:nvPr userDrawn="1"/>
        </p:nvSpPr>
        <p:spPr>
          <a:xfrm>
            <a:off x="425450" y="925033"/>
            <a:ext cx="11341100" cy="502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 Placeholder 7">
            <a:extLst>
              <a:ext uri="{FF2B5EF4-FFF2-40B4-BE49-F238E27FC236}">
                <a16:creationId xmlns:a16="http://schemas.microsoft.com/office/drawing/2014/main" id="{DFFA16C9-6C2B-0C48-8C10-B49EC594343A}"/>
              </a:ext>
            </a:extLst>
          </p:cNvPr>
          <p:cNvSpPr>
            <a:spLocks noGrp="1"/>
          </p:cNvSpPr>
          <p:nvPr>
            <p:ph type="body" sz="quarter" idx="13" hasCustomPrompt="1"/>
          </p:nvPr>
        </p:nvSpPr>
        <p:spPr>
          <a:xfrm>
            <a:off x="444500" y="1368000"/>
            <a:ext cx="11328400" cy="2819400"/>
          </a:xfrm>
          <a:prstGeom prst="rect">
            <a:avLst/>
          </a:prstGeom>
        </p:spPr>
        <p:txBody>
          <a:bodyPr/>
          <a:lstStyle>
            <a:lvl1pPr>
              <a:defRPr sz="2800" spc="0">
                <a:solidFill>
                  <a:schemeClr val="tx1"/>
                </a:solidFill>
              </a:defRPr>
            </a:lvl1pPr>
            <a:lvl2pPr>
              <a:defRPr sz="2400" spc="0" baseline="0">
                <a:latin typeface="+mn-lt"/>
              </a:defRPr>
            </a:lvl2pPr>
            <a:lvl3pPr>
              <a:defRPr sz="2000" spc="0" baseline="0"/>
            </a:lvl3pPr>
            <a:lvl4pPr>
              <a:defRPr spc="100" baseline="0"/>
            </a:lvl4pPr>
            <a:lvl5pPr>
              <a:defRPr baseline="0"/>
            </a:lvl5pPr>
          </a:lstStyle>
          <a:p>
            <a:pPr lvl="0"/>
            <a:r>
              <a:rPr lang="en-GB" dirty="0"/>
              <a:t>click to edit text</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14" name="Footer Placeholder 2">
            <a:extLst>
              <a:ext uri="{FF2B5EF4-FFF2-40B4-BE49-F238E27FC236}">
                <a16:creationId xmlns:a16="http://schemas.microsoft.com/office/drawing/2014/main" id="{DD441676-C1D3-9741-95E3-F9F9B6993C5E}"/>
              </a:ext>
            </a:extLst>
          </p:cNvPr>
          <p:cNvSpPr>
            <a:spLocks noGrp="1"/>
          </p:cNvSpPr>
          <p:nvPr>
            <p:ph type="ftr" sz="quarter" idx="11"/>
          </p:nvPr>
        </p:nvSpPr>
        <p:spPr>
          <a:xfrm>
            <a:off x="2768600" y="6375400"/>
            <a:ext cx="6540500" cy="365125"/>
          </a:xfrm>
          <a:prstGeom prst="rect">
            <a:avLst/>
          </a:prstGeom>
        </p:spPr>
        <p:txBody>
          <a:bodyPr/>
          <a:lstStyle>
            <a:lvl1pPr algn="ctr">
              <a:defRPr sz="1000" spc="100" baseline="0"/>
            </a:lvl1pPr>
          </a:lstStyle>
          <a:p>
            <a:r>
              <a:rPr lang="en-US" dirty="0"/>
              <a:t>WELCOME DAY 1, PINK KICK-OFF,</a:t>
            </a:r>
          </a:p>
          <a:p>
            <a:r>
              <a:rPr lang="en-US" dirty="0"/>
              <a:t>6 JANUARY 2024</a:t>
            </a:r>
          </a:p>
        </p:txBody>
      </p:sp>
      <p:sp>
        <p:nvSpPr>
          <p:cNvPr id="16" name="Slide Number Placeholder 3">
            <a:extLst>
              <a:ext uri="{FF2B5EF4-FFF2-40B4-BE49-F238E27FC236}">
                <a16:creationId xmlns:a16="http://schemas.microsoft.com/office/drawing/2014/main" id="{CE8653D1-88BE-6249-A98B-CDEE785EA38F}"/>
              </a:ext>
            </a:extLst>
          </p:cNvPr>
          <p:cNvSpPr>
            <a:spLocks noGrp="1"/>
          </p:cNvSpPr>
          <p:nvPr>
            <p:ph type="sldNum" sz="quarter" idx="12"/>
          </p:nvPr>
        </p:nvSpPr>
        <p:spPr>
          <a:xfrm>
            <a:off x="10223500" y="6356350"/>
            <a:ext cx="1733550" cy="365125"/>
          </a:xfrm>
          <a:prstGeom prst="rect">
            <a:avLst/>
          </a:prstGeom>
        </p:spPr>
        <p:txBody>
          <a:bodyPr/>
          <a:lstStyle>
            <a:lvl1pPr algn="r">
              <a:defRPr sz="1000">
                <a:solidFill>
                  <a:schemeClr val="tx1"/>
                </a:solidFill>
              </a:defRPr>
            </a:lvl1pPr>
          </a:lstStyle>
          <a:p>
            <a:fld id="{6DEC0A70-3375-475C-BE75-E0C06D6831E8}" type="slidenum">
              <a:rPr lang="en-GB" smtClean="0"/>
              <a:pPr/>
              <a:t>‹Nr.›</a:t>
            </a:fld>
            <a:endParaRPr lang="en-GB" dirty="0"/>
          </a:p>
        </p:txBody>
      </p:sp>
    </p:spTree>
    <p:extLst>
      <p:ext uri="{BB962C8B-B14F-4D97-AF65-F5344CB8AC3E}">
        <p14:creationId xmlns:p14="http://schemas.microsoft.com/office/powerpoint/2010/main" val="26780571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INK Content Slide with tab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DE0EBE-FEFA-6041-91D3-813FD4E0EE5C}"/>
              </a:ext>
            </a:extLst>
          </p:cNvPr>
          <p:cNvSpPr>
            <a:spLocks noGrp="1"/>
          </p:cNvSpPr>
          <p:nvPr>
            <p:ph type="title" hasCustomPrompt="1"/>
          </p:nvPr>
        </p:nvSpPr>
        <p:spPr>
          <a:xfrm>
            <a:off x="419100" y="316800"/>
            <a:ext cx="11347450" cy="590400"/>
          </a:xfrm>
          <a:prstGeom prst="rect">
            <a:avLst/>
          </a:prstGeom>
          <a:ln>
            <a:noFill/>
          </a:ln>
        </p:spPr>
        <p:txBody>
          <a:bodyPr>
            <a:spAutoFit/>
          </a:bodyPr>
          <a:lstStyle>
            <a:lvl1pPr>
              <a:defRPr sz="3600"/>
            </a:lvl1pPr>
          </a:lstStyle>
          <a:p>
            <a:r>
              <a:rPr lang="en-GB" dirty="0"/>
              <a:t>click to add title</a:t>
            </a:r>
            <a:endParaRPr lang="en-US" dirty="0"/>
          </a:p>
        </p:txBody>
      </p:sp>
      <p:pic>
        <p:nvPicPr>
          <p:cNvPr id="3" name="Picture 2">
            <a:extLst>
              <a:ext uri="{FF2B5EF4-FFF2-40B4-BE49-F238E27FC236}">
                <a16:creationId xmlns:a16="http://schemas.microsoft.com/office/drawing/2014/main" id="{7DA1D7FC-4A49-4E48-BB06-22413F6D4C41}"/>
              </a:ext>
            </a:extLst>
          </p:cNvPr>
          <p:cNvPicPr>
            <a:picLocks noChangeAspect="1"/>
          </p:cNvPicPr>
          <p:nvPr userDrawn="1"/>
        </p:nvPicPr>
        <p:blipFill>
          <a:blip r:embed="rId2"/>
          <a:stretch>
            <a:fillRect/>
          </a:stretch>
        </p:blipFill>
        <p:spPr>
          <a:xfrm>
            <a:off x="273050" y="6381750"/>
            <a:ext cx="1207994" cy="311150"/>
          </a:xfrm>
          <a:prstGeom prst="rect">
            <a:avLst/>
          </a:prstGeom>
        </p:spPr>
      </p:pic>
      <p:sp>
        <p:nvSpPr>
          <p:cNvPr id="4" name="Rectangle 3">
            <a:extLst>
              <a:ext uri="{FF2B5EF4-FFF2-40B4-BE49-F238E27FC236}">
                <a16:creationId xmlns:a16="http://schemas.microsoft.com/office/drawing/2014/main" id="{D44527CE-2891-1D41-8490-E05F4A63FC93}"/>
              </a:ext>
            </a:extLst>
          </p:cNvPr>
          <p:cNvSpPr/>
          <p:nvPr userDrawn="1"/>
        </p:nvSpPr>
        <p:spPr>
          <a:xfrm>
            <a:off x="425450" y="925033"/>
            <a:ext cx="11341100" cy="502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Footer Placeholder 2">
            <a:extLst>
              <a:ext uri="{FF2B5EF4-FFF2-40B4-BE49-F238E27FC236}">
                <a16:creationId xmlns:a16="http://schemas.microsoft.com/office/drawing/2014/main" id="{DD441676-C1D3-9741-95E3-F9F9B6993C5E}"/>
              </a:ext>
            </a:extLst>
          </p:cNvPr>
          <p:cNvSpPr>
            <a:spLocks noGrp="1"/>
          </p:cNvSpPr>
          <p:nvPr>
            <p:ph type="ftr" sz="quarter" idx="11"/>
          </p:nvPr>
        </p:nvSpPr>
        <p:spPr>
          <a:xfrm>
            <a:off x="2768600" y="6375400"/>
            <a:ext cx="6540500" cy="365125"/>
          </a:xfrm>
          <a:prstGeom prst="rect">
            <a:avLst/>
          </a:prstGeom>
        </p:spPr>
        <p:txBody>
          <a:bodyPr/>
          <a:lstStyle>
            <a:lvl1pPr algn="ctr">
              <a:defRPr sz="1000" spc="100" baseline="0"/>
            </a:lvl1pPr>
          </a:lstStyle>
          <a:p>
            <a:r>
              <a:rPr lang="en-US" dirty="0"/>
              <a:t>FOOTER  –  EDIT IN MASTER (COPY TITLE FROM TITLE PAGE)</a:t>
            </a:r>
          </a:p>
        </p:txBody>
      </p:sp>
      <p:sp>
        <p:nvSpPr>
          <p:cNvPr id="16" name="Slide Number Placeholder 3">
            <a:extLst>
              <a:ext uri="{FF2B5EF4-FFF2-40B4-BE49-F238E27FC236}">
                <a16:creationId xmlns:a16="http://schemas.microsoft.com/office/drawing/2014/main" id="{CE8653D1-88BE-6249-A98B-CDEE785EA38F}"/>
              </a:ext>
            </a:extLst>
          </p:cNvPr>
          <p:cNvSpPr>
            <a:spLocks noGrp="1"/>
          </p:cNvSpPr>
          <p:nvPr>
            <p:ph type="sldNum" sz="quarter" idx="12"/>
          </p:nvPr>
        </p:nvSpPr>
        <p:spPr>
          <a:xfrm>
            <a:off x="10223500" y="6356350"/>
            <a:ext cx="1733550" cy="365125"/>
          </a:xfrm>
          <a:prstGeom prst="rect">
            <a:avLst/>
          </a:prstGeom>
        </p:spPr>
        <p:txBody>
          <a:bodyPr/>
          <a:lstStyle>
            <a:lvl1pPr algn="r">
              <a:defRPr sz="1000">
                <a:solidFill>
                  <a:schemeClr val="tx1"/>
                </a:solidFill>
              </a:defRPr>
            </a:lvl1pPr>
          </a:lstStyle>
          <a:p>
            <a:fld id="{6DEC0A70-3375-475C-BE75-E0C06D6831E8}" type="slidenum">
              <a:rPr lang="en-GB" smtClean="0"/>
              <a:pPr/>
              <a:t>‹Nr.›</a:t>
            </a:fld>
            <a:endParaRPr lang="en-GB" dirty="0"/>
          </a:p>
        </p:txBody>
      </p:sp>
      <p:graphicFrame>
        <p:nvGraphicFramePr>
          <p:cNvPr id="2" name="Table 1">
            <a:extLst>
              <a:ext uri="{FF2B5EF4-FFF2-40B4-BE49-F238E27FC236}">
                <a16:creationId xmlns:a16="http://schemas.microsoft.com/office/drawing/2014/main" id="{EE2E5E1E-B96D-63C7-17AC-0A0D30DF67C7}"/>
              </a:ext>
            </a:extLst>
          </p:cNvPr>
          <p:cNvGraphicFramePr>
            <a:graphicFrameLocks noGrp="1"/>
          </p:cNvGraphicFramePr>
          <p:nvPr userDrawn="1">
            <p:extLst>
              <p:ext uri="{D42A27DB-BD31-4B8C-83A1-F6EECF244321}">
                <p14:modId xmlns:p14="http://schemas.microsoft.com/office/powerpoint/2010/main" val="1845996257"/>
              </p:ext>
            </p:extLst>
          </p:nvPr>
        </p:nvGraphicFramePr>
        <p:xfrm>
          <a:off x="419100" y="2155940"/>
          <a:ext cx="11341098" cy="3708400"/>
        </p:xfrm>
        <a:graphic>
          <a:graphicData uri="http://schemas.openxmlformats.org/drawingml/2006/table">
            <a:tbl>
              <a:tblPr firstRow="1" bandRow="1">
                <a:tableStyleId>{72833802-FEF1-4C79-8D5D-14CF1EAF98D9}</a:tableStyleId>
              </a:tblPr>
              <a:tblGrid>
                <a:gridCol w="1890183">
                  <a:extLst>
                    <a:ext uri="{9D8B030D-6E8A-4147-A177-3AD203B41FA5}">
                      <a16:colId xmlns:a16="http://schemas.microsoft.com/office/drawing/2014/main" val="1850824849"/>
                    </a:ext>
                  </a:extLst>
                </a:gridCol>
                <a:gridCol w="1890183">
                  <a:extLst>
                    <a:ext uri="{9D8B030D-6E8A-4147-A177-3AD203B41FA5}">
                      <a16:colId xmlns:a16="http://schemas.microsoft.com/office/drawing/2014/main" val="3834311466"/>
                    </a:ext>
                  </a:extLst>
                </a:gridCol>
                <a:gridCol w="1890183">
                  <a:extLst>
                    <a:ext uri="{9D8B030D-6E8A-4147-A177-3AD203B41FA5}">
                      <a16:colId xmlns:a16="http://schemas.microsoft.com/office/drawing/2014/main" val="2882761163"/>
                    </a:ext>
                  </a:extLst>
                </a:gridCol>
                <a:gridCol w="1890183">
                  <a:extLst>
                    <a:ext uri="{9D8B030D-6E8A-4147-A177-3AD203B41FA5}">
                      <a16:colId xmlns:a16="http://schemas.microsoft.com/office/drawing/2014/main" val="381088461"/>
                    </a:ext>
                  </a:extLst>
                </a:gridCol>
                <a:gridCol w="1890183">
                  <a:extLst>
                    <a:ext uri="{9D8B030D-6E8A-4147-A177-3AD203B41FA5}">
                      <a16:colId xmlns:a16="http://schemas.microsoft.com/office/drawing/2014/main" val="729387172"/>
                    </a:ext>
                  </a:extLst>
                </a:gridCol>
                <a:gridCol w="1890183">
                  <a:extLst>
                    <a:ext uri="{9D8B030D-6E8A-4147-A177-3AD203B41FA5}">
                      <a16:colId xmlns:a16="http://schemas.microsoft.com/office/drawing/2014/main" val="3850121762"/>
                    </a:ext>
                  </a:extLst>
                </a:gridCol>
              </a:tblGrid>
              <a:tr h="370840">
                <a:tc>
                  <a:txBody>
                    <a:bodyPr/>
                    <a:lstStyle/>
                    <a:p>
                      <a:endParaRPr lang="en-SI" dirty="0"/>
                    </a:p>
                  </a:txBody>
                  <a:tcPr/>
                </a:tc>
                <a:tc>
                  <a:txBody>
                    <a:bodyPr/>
                    <a:lstStyle/>
                    <a:p>
                      <a:endParaRPr lang="en-SI"/>
                    </a:p>
                  </a:txBody>
                  <a:tcPr/>
                </a:tc>
                <a:tc>
                  <a:txBody>
                    <a:bodyPr/>
                    <a:lstStyle/>
                    <a:p>
                      <a:endParaRPr lang="en-SI" dirty="0"/>
                    </a:p>
                  </a:txBody>
                  <a:tcPr/>
                </a:tc>
                <a:tc>
                  <a:txBody>
                    <a:bodyPr/>
                    <a:lstStyle/>
                    <a:p>
                      <a:endParaRPr lang="en-SI"/>
                    </a:p>
                  </a:txBody>
                  <a:tcPr/>
                </a:tc>
                <a:tc>
                  <a:txBody>
                    <a:bodyPr/>
                    <a:lstStyle/>
                    <a:p>
                      <a:endParaRPr lang="en-SI"/>
                    </a:p>
                  </a:txBody>
                  <a:tcPr/>
                </a:tc>
                <a:tc>
                  <a:txBody>
                    <a:bodyPr/>
                    <a:lstStyle/>
                    <a:p>
                      <a:endParaRPr lang="en-SI" dirty="0"/>
                    </a:p>
                  </a:txBody>
                  <a:tcPr/>
                </a:tc>
                <a:extLst>
                  <a:ext uri="{0D108BD9-81ED-4DB2-BD59-A6C34878D82A}">
                    <a16:rowId xmlns:a16="http://schemas.microsoft.com/office/drawing/2014/main" val="3892874350"/>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a:p>
                  </a:txBody>
                  <a:tcPr/>
                </a:tc>
                <a:tc>
                  <a:txBody>
                    <a:bodyPr/>
                    <a:lstStyle/>
                    <a:p>
                      <a:endParaRPr lang="en-SI"/>
                    </a:p>
                  </a:txBody>
                  <a:tcPr/>
                </a:tc>
                <a:tc>
                  <a:txBody>
                    <a:bodyPr/>
                    <a:lstStyle/>
                    <a:p>
                      <a:endParaRPr lang="en-SI"/>
                    </a:p>
                  </a:txBody>
                  <a:tcPr/>
                </a:tc>
                <a:extLst>
                  <a:ext uri="{0D108BD9-81ED-4DB2-BD59-A6C34878D82A}">
                    <a16:rowId xmlns:a16="http://schemas.microsoft.com/office/drawing/2014/main" val="147628806"/>
                  </a:ext>
                </a:extLst>
              </a:tr>
              <a:tr h="370840">
                <a:tc>
                  <a:txBody>
                    <a:bodyPr/>
                    <a:lstStyle/>
                    <a:p>
                      <a:endParaRPr lang="en-SI"/>
                    </a:p>
                  </a:txBody>
                  <a:tcPr/>
                </a:tc>
                <a:tc>
                  <a:txBody>
                    <a:bodyPr/>
                    <a:lstStyle/>
                    <a:p>
                      <a:endParaRPr lang="en-SI"/>
                    </a:p>
                  </a:txBody>
                  <a:tcPr/>
                </a:tc>
                <a:tc>
                  <a:txBody>
                    <a:bodyPr/>
                    <a:lstStyle/>
                    <a:p>
                      <a:endParaRPr lang="en-SI"/>
                    </a:p>
                  </a:txBody>
                  <a:tcPr/>
                </a:tc>
                <a:tc>
                  <a:txBody>
                    <a:bodyPr/>
                    <a:lstStyle/>
                    <a:p>
                      <a:endParaRPr lang="en-SI" dirty="0"/>
                    </a:p>
                  </a:txBody>
                  <a:tcPr/>
                </a:tc>
                <a:tc>
                  <a:txBody>
                    <a:bodyPr/>
                    <a:lstStyle/>
                    <a:p>
                      <a:endParaRPr lang="en-SI"/>
                    </a:p>
                  </a:txBody>
                  <a:tcPr/>
                </a:tc>
                <a:tc>
                  <a:txBody>
                    <a:bodyPr/>
                    <a:lstStyle/>
                    <a:p>
                      <a:endParaRPr lang="en-SI"/>
                    </a:p>
                  </a:txBody>
                  <a:tcPr/>
                </a:tc>
                <a:extLst>
                  <a:ext uri="{0D108BD9-81ED-4DB2-BD59-A6C34878D82A}">
                    <a16:rowId xmlns:a16="http://schemas.microsoft.com/office/drawing/2014/main" val="2983188632"/>
                  </a:ext>
                </a:extLst>
              </a:tr>
              <a:tr h="370840">
                <a:tc>
                  <a:txBody>
                    <a:bodyPr/>
                    <a:lstStyle/>
                    <a:p>
                      <a:endParaRPr lang="en-SI"/>
                    </a:p>
                  </a:txBody>
                  <a:tcPr/>
                </a:tc>
                <a:tc>
                  <a:txBody>
                    <a:bodyPr/>
                    <a:lstStyle/>
                    <a:p>
                      <a:endParaRPr lang="en-SI"/>
                    </a:p>
                  </a:txBody>
                  <a:tcPr/>
                </a:tc>
                <a:tc>
                  <a:txBody>
                    <a:bodyPr/>
                    <a:lstStyle/>
                    <a:p>
                      <a:endParaRPr lang="en-SI" dirty="0"/>
                    </a:p>
                  </a:txBody>
                  <a:tcPr/>
                </a:tc>
                <a:tc>
                  <a:txBody>
                    <a:bodyPr/>
                    <a:lstStyle/>
                    <a:p>
                      <a:endParaRPr lang="en-SI"/>
                    </a:p>
                  </a:txBody>
                  <a:tcPr/>
                </a:tc>
                <a:tc>
                  <a:txBody>
                    <a:bodyPr/>
                    <a:lstStyle/>
                    <a:p>
                      <a:endParaRPr lang="en-SI"/>
                    </a:p>
                  </a:txBody>
                  <a:tcPr/>
                </a:tc>
                <a:tc>
                  <a:txBody>
                    <a:bodyPr/>
                    <a:lstStyle/>
                    <a:p>
                      <a:endParaRPr lang="en-SI" dirty="0"/>
                    </a:p>
                  </a:txBody>
                  <a:tcPr/>
                </a:tc>
                <a:extLst>
                  <a:ext uri="{0D108BD9-81ED-4DB2-BD59-A6C34878D82A}">
                    <a16:rowId xmlns:a16="http://schemas.microsoft.com/office/drawing/2014/main" val="4062793213"/>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2792516085"/>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295182632"/>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2706851949"/>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3898111019"/>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1715829134"/>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830441722"/>
                  </a:ext>
                </a:extLst>
              </a:tr>
            </a:tbl>
          </a:graphicData>
        </a:graphic>
      </p:graphicFrame>
      <p:sp>
        <p:nvSpPr>
          <p:cNvPr id="5" name="TextBox 4">
            <a:extLst>
              <a:ext uri="{FF2B5EF4-FFF2-40B4-BE49-F238E27FC236}">
                <a16:creationId xmlns:a16="http://schemas.microsoft.com/office/drawing/2014/main" id="{30611E30-A0A9-EA53-39F4-76259824ACD9}"/>
              </a:ext>
            </a:extLst>
          </p:cNvPr>
          <p:cNvSpPr txBox="1"/>
          <p:nvPr userDrawn="1"/>
        </p:nvSpPr>
        <p:spPr>
          <a:xfrm>
            <a:off x="425450" y="1225685"/>
            <a:ext cx="11341100" cy="523220"/>
          </a:xfrm>
          <a:prstGeom prst="rect">
            <a:avLst/>
          </a:prstGeom>
          <a:noFill/>
        </p:spPr>
        <p:txBody>
          <a:bodyPr wrap="square" rtlCol="0">
            <a:spAutoFit/>
          </a:bodyPr>
          <a:lstStyle/>
          <a:p>
            <a:r>
              <a:rPr lang="en-GB" sz="2800" dirty="0"/>
              <a:t>C</a:t>
            </a:r>
            <a:r>
              <a:rPr lang="en-SI" sz="2800" dirty="0"/>
              <a:t>lick to add text</a:t>
            </a:r>
          </a:p>
        </p:txBody>
      </p:sp>
    </p:spTree>
    <p:extLst>
      <p:ext uri="{BB962C8B-B14F-4D97-AF65-F5344CB8AC3E}">
        <p14:creationId xmlns:p14="http://schemas.microsoft.com/office/powerpoint/2010/main" val="31189802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PINK Blank sl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68600" y="6375400"/>
            <a:ext cx="6540500" cy="365125"/>
          </a:xfrm>
          <a:prstGeom prst="rect">
            <a:avLst/>
          </a:prstGeom>
        </p:spPr>
        <p:txBody>
          <a:bodyPr/>
          <a:lstStyle>
            <a:lvl1pPr algn="ctr">
              <a:defRPr sz="1000" spc="100" baseline="0"/>
            </a:lvl1pPr>
          </a:lstStyle>
          <a:p>
            <a:r>
              <a:rPr lang="en-US" dirty="0"/>
              <a:t>FOOTER  –  EDIT IN MASTER (COPY TITLE FROM TITLE PAGE)</a:t>
            </a:r>
          </a:p>
        </p:txBody>
      </p:sp>
      <p:sp>
        <p:nvSpPr>
          <p:cNvPr id="4" name="Slide Number Placeholder 3"/>
          <p:cNvSpPr>
            <a:spLocks noGrp="1"/>
          </p:cNvSpPr>
          <p:nvPr>
            <p:ph type="sldNum" sz="quarter" idx="12"/>
          </p:nvPr>
        </p:nvSpPr>
        <p:spPr>
          <a:xfrm>
            <a:off x="10223500" y="6356350"/>
            <a:ext cx="1733550" cy="365125"/>
          </a:xfrm>
          <a:prstGeom prst="rect">
            <a:avLst/>
          </a:prstGeom>
        </p:spPr>
        <p:txBody>
          <a:bodyPr/>
          <a:lstStyle>
            <a:lvl1pPr algn="r">
              <a:defRPr sz="1000">
                <a:solidFill>
                  <a:schemeClr val="tx1"/>
                </a:solidFill>
              </a:defRPr>
            </a:lvl1pPr>
          </a:lstStyle>
          <a:p>
            <a:fld id="{6DEC0A70-3375-475C-BE75-E0C06D6831E8}" type="slidenum">
              <a:rPr lang="en-GB" smtClean="0"/>
              <a:pPr/>
              <a:t>‹Nr.›</a:t>
            </a:fld>
            <a:endParaRPr lang="en-GB" dirty="0"/>
          </a:p>
        </p:txBody>
      </p:sp>
      <p:pic>
        <p:nvPicPr>
          <p:cNvPr id="5" name="Picture 4">
            <a:extLst>
              <a:ext uri="{FF2B5EF4-FFF2-40B4-BE49-F238E27FC236}">
                <a16:creationId xmlns:a16="http://schemas.microsoft.com/office/drawing/2014/main" id="{C7EAF727-7393-2892-F391-7DC832FCE1F6}"/>
              </a:ext>
            </a:extLst>
          </p:cNvPr>
          <p:cNvPicPr>
            <a:picLocks noChangeAspect="1"/>
          </p:cNvPicPr>
          <p:nvPr userDrawn="1"/>
        </p:nvPicPr>
        <p:blipFill>
          <a:blip r:embed="rId2"/>
          <a:stretch>
            <a:fillRect/>
          </a:stretch>
        </p:blipFill>
        <p:spPr>
          <a:xfrm>
            <a:off x="273050" y="6381750"/>
            <a:ext cx="1207994" cy="311150"/>
          </a:xfrm>
          <a:prstGeom prst="rect">
            <a:avLst/>
          </a:prstGeom>
        </p:spPr>
      </p:pic>
    </p:spTree>
    <p:extLst>
      <p:ext uri="{BB962C8B-B14F-4D97-AF65-F5344CB8AC3E}">
        <p14:creationId xmlns:p14="http://schemas.microsoft.com/office/powerpoint/2010/main" val="1299782536"/>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NK Thank you slide">
    <p:bg>
      <p:bgPr>
        <a:solidFill>
          <a:schemeClr val="bg2"/>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3AAE5A3-21A6-7145-B96E-5EA45EB61BB0}"/>
              </a:ext>
            </a:extLst>
          </p:cNvPr>
          <p:cNvSpPr txBox="1"/>
          <p:nvPr userDrawn="1"/>
        </p:nvSpPr>
        <p:spPr>
          <a:xfrm>
            <a:off x="5852017" y="6106866"/>
            <a:ext cx="5794114" cy="553998"/>
          </a:xfrm>
          <a:prstGeom prst="rect">
            <a:avLst/>
          </a:prstGeom>
          <a:noFill/>
        </p:spPr>
        <p:txBody>
          <a:bodyPr wrap="square">
            <a:spAutoFit/>
          </a:bodyPr>
          <a:lstStyle/>
          <a:p>
            <a:r>
              <a:rPr lang="en-GB" sz="750" b="0" i="0" spc="200" baseline="0" dirty="0">
                <a:solidFill>
                  <a:schemeClr val="bg1"/>
                </a:solidFill>
                <a:effectLst/>
              </a:rPr>
              <a:t>ASSOCIATED PARTNERS (I.E. (A) SWISS PARTNERS AND (B) UK PARTNERS) </a:t>
            </a:r>
            <a:br>
              <a:rPr lang="en-GB" sz="750" b="0" i="0" spc="200" baseline="0" dirty="0">
                <a:solidFill>
                  <a:schemeClr val="bg1"/>
                </a:solidFill>
                <a:effectLst/>
              </a:rPr>
            </a:br>
            <a:r>
              <a:rPr lang="en-GB" sz="750" b="0" i="0" spc="200" baseline="0" dirty="0">
                <a:solidFill>
                  <a:schemeClr val="bg1"/>
                </a:solidFill>
                <a:effectLst/>
              </a:rPr>
              <a:t>HAVE RECEIVED NATIONAL FUNDING FROM (A) THE SWISS STATE SECRETARIAT </a:t>
            </a:r>
            <a:br>
              <a:rPr lang="en-GB" sz="750" b="0" i="0" spc="200" baseline="0" dirty="0">
                <a:solidFill>
                  <a:schemeClr val="bg1"/>
                </a:solidFill>
                <a:effectLst/>
              </a:rPr>
            </a:br>
            <a:r>
              <a:rPr lang="en-GB" sz="750" b="0" i="0" spc="200" baseline="0" dirty="0">
                <a:solidFill>
                  <a:schemeClr val="bg1"/>
                </a:solidFill>
                <a:effectLst/>
              </a:rPr>
              <a:t>FOR EDUCATION, RESEARCH AND INNOVATION (SERI), AND (B) INNOVATE UK. </a:t>
            </a:r>
          </a:p>
          <a:p>
            <a:endParaRPr lang="en-GB" sz="750" b="0" i="0" spc="200" baseline="0" dirty="0">
              <a:solidFill>
                <a:schemeClr val="bg1"/>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1230141" y="6115748"/>
            <a:ext cx="5203910" cy="438582"/>
          </a:xfrm>
          <a:prstGeom prst="rect">
            <a:avLst/>
          </a:prstGeom>
          <a:noFill/>
        </p:spPr>
        <p:txBody>
          <a:bodyPr wrap="square">
            <a:spAutoFit/>
          </a:bodyPr>
          <a:lstStyle/>
          <a:p>
            <a:r>
              <a:rPr lang="en-GB" sz="750" b="0" i="0" spc="200" baseline="0" dirty="0">
                <a:solidFill>
                  <a:schemeClr val="bg1"/>
                </a:solidFill>
                <a:effectLst/>
              </a:rPr>
              <a:t>THE PINK PROJECT HAS RECEIVED FUNDING FROM THE EURO-</a:t>
            </a:r>
            <a:br>
              <a:rPr lang="en-GB" sz="750" b="0" i="0" spc="200" baseline="0" dirty="0">
                <a:solidFill>
                  <a:schemeClr val="bg1"/>
                </a:solidFill>
                <a:effectLst/>
              </a:rPr>
            </a:br>
            <a:r>
              <a:rPr lang="en-GB" sz="750" b="0" i="0" spc="200" baseline="0" dirty="0">
                <a:solidFill>
                  <a:schemeClr val="bg1"/>
                </a:solidFill>
                <a:effectLst/>
              </a:rPr>
              <a:t>PEAN UNION’S HORIZON EUROPE RESEARCH AND INNOVATION </a:t>
            </a:r>
          </a:p>
          <a:p>
            <a:r>
              <a:rPr lang="en-GB" sz="750" b="0" i="0" spc="200" baseline="0" dirty="0">
                <a:solidFill>
                  <a:schemeClr val="bg1"/>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2949390" y="2546585"/>
            <a:ext cx="6377637" cy="1103633"/>
          </a:xfrm>
          <a:prstGeom prst="rect">
            <a:avLst/>
          </a:prstGeom>
          <a:solidFill>
            <a:schemeClr val="tx1"/>
          </a:solidFill>
        </p:spPr>
        <p:txBody>
          <a:bodyPr wrap="none" lIns="270000" tIns="162000" rIns="432000" bIns="108000">
            <a:spAutoFit/>
          </a:bodyPr>
          <a:lstStyle>
            <a:lvl1pPr algn="ctr">
              <a:defRPr sz="6000">
                <a:solidFill>
                  <a:schemeClr val="bg1"/>
                </a:solidFill>
              </a:defRPr>
            </a:lvl1pPr>
          </a:lstStyle>
          <a:p>
            <a:r>
              <a:rPr lang="en-SI" dirty="0">
                <a:solidFill>
                  <a:schemeClr val="bg2"/>
                </a:solidFill>
              </a:rPr>
              <a:t>&gt;</a:t>
            </a:r>
            <a:r>
              <a:rPr lang="en-SI" dirty="0">
                <a:solidFill>
                  <a:schemeClr val="accent5"/>
                </a:solidFill>
              </a:rPr>
              <a:t>T</a:t>
            </a:r>
            <a:r>
              <a:rPr lang="en-SI" dirty="0"/>
              <a:t>HANK YOU!</a:t>
            </a:r>
            <a:endParaRPr lang="en-US" dirty="0"/>
          </a:p>
        </p:txBody>
      </p:sp>
      <p:pic>
        <p:nvPicPr>
          <p:cNvPr id="4" name="Picture 3">
            <a:extLst>
              <a:ext uri="{FF2B5EF4-FFF2-40B4-BE49-F238E27FC236}">
                <a16:creationId xmlns:a16="http://schemas.microsoft.com/office/drawing/2014/main" id="{611E8CDE-A777-3A41-9D67-53D2CB4F5C72}"/>
              </a:ext>
            </a:extLst>
          </p:cNvPr>
          <p:cNvPicPr>
            <a:picLocks noChangeAspect="1"/>
          </p:cNvPicPr>
          <p:nvPr userDrawn="1"/>
        </p:nvPicPr>
        <p:blipFill>
          <a:blip r:embed="rId2"/>
          <a:stretch>
            <a:fillRect/>
          </a:stretch>
        </p:blipFill>
        <p:spPr>
          <a:xfrm>
            <a:off x="9779000" y="368300"/>
            <a:ext cx="1917700" cy="482600"/>
          </a:xfrm>
          <a:prstGeom prst="rect">
            <a:avLst/>
          </a:prstGeom>
        </p:spPr>
      </p:pic>
      <p:sp>
        <p:nvSpPr>
          <p:cNvPr id="13" name="Text Placeholder 22">
            <a:extLst>
              <a:ext uri="{FF2B5EF4-FFF2-40B4-BE49-F238E27FC236}">
                <a16:creationId xmlns:a16="http://schemas.microsoft.com/office/drawing/2014/main" id="{DAD35449-181C-8744-96AD-CFFB3653C83C}"/>
              </a:ext>
            </a:extLst>
          </p:cNvPr>
          <p:cNvSpPr>
            <a:spLocks noGrp="1"/>
          </p:cNvSpPr>
          <p:nvPr>
            <p:ph type="body" sz="quarter" idx="13" hasCustomPrompt="1"/>
          </p:nvPr>
        </p:nvSpPr>
        <p:spPr>
          <a:xfrm>
            <a:off x="533400" y="536025"/>
            <a:ext cx="12192000" cy="1084197"/>
          </a:xfrm>
          <a:prstGeom prst="rect">
            <a:avLst/>
          </a:prstGeom>
        </p:spPr>
        <p:txBody>
          <a:bodyPr>
            <a:normAutofit/>
          </a:bodyPr>
          <a:lstStyle>
            <a:lvl1pPr marL="0" indent="0" algn="l">
              <a:lnSpc>
                <a:spcPts val="2100"/>
              </a:lnSpc>
              <a:buFontTx/>
              <a:buNone/>
              <a:defRPr sz="1800" spc="200" baseline="0">
                <a:solidFill>
                  <a:schemeClr val="tx1"/>
                </a:solidFill>
                <a:latin typeface="+mn-lt"/>
              </a:defRPr>
            </a:lvl1pPr>
            <a:lvl2pPr marL="457200" indent="0" algn="ctr">
              <a:lnSpc>
                <a:spcPct val="100000"/>
              </a:lnSpc>
              <a:buFontTx/>
              <a:buNone/>
              <a:defRPr sz="1800" spc="600">
                <a:solidFill>
                  <a:schemeClr val="tx1"/>
                </a:solidFill>
                <a:latin typeface="+mn-lt"/>
              </a:defRPr>
            </a:lvl2pPr>
            <a:lvl3pPr algn="ctr">
              <a:defRPr/>
            </a:lvl3pPr>
            <a:lvl4pPr algn="ctr">
              <a:defRPr/>
            </a:lvl4pPr>
            <a:lvl5pPr algn="ctr">
              <a:defRPr/>
            </a:lvl5pPr>
          </a:lstStyle>
          <a:p>
            <a:r>
              <a:rPr lang="en-GB" dirty="0">
                <a:solidFill>
                  <a:schemeClr val="accent5"/>
                </a:solidFill>
              </a:rPr>
              <a:t>1</a:t>
            </a:r>
            <a:r>
              <a:rPr lang="en-GB" dirty="0"/>
              <a:t>  </a:t>
            </a:r>
            <a:r>
              <a:rPr lang="en-GB" dirty="0">
                <a:solidFill>
                  <a:schemeClr val="bg1"/>
                </a:solidFill>
              </a:rPr>
              <a:t>Contact name</a:t>
            </a:r>
          </a:p>
          <a:p>
            <a:r>
              <a:rPr lang="en-GB" dirty="0">
                <a:solidFill>
                  <a:schemeClr val="accent5"/>
                </a:solidFill>
              </a:rPr>
              <a:t>2</a:t>
            </a:r>
            <a:r>
              <a:rPr lang="en-GB" dirty="0"/>
              <a:t>  Institution name</a:t>
            </a:r>
            <a:endParaRPr lang="en-SI" dirty="0"/>
          </a:p>
        </p:txBody>
      </p:sp>
      <p:sp>
        <p:nvSpPr>
          <p:cNvPr id="22" name="Text Placeholder 22">
            <a:extLst>
              <a:ext uri="{FF2B5EF4-FFF2-40B4-BE49-F238E27FC236}">
                <a16:creationId xmlns:a16="http://schemas.microsoft.com/office/drawing/2014/main" id="{DE91F1D1-DBC1-4A4B-856E-7BD6A6040291}"/>
              </a:ext>
            </a:extLst>
          </p:cNvPr>
          <p:cNvSpPr>
            <a:spLocks noGrp="1"/>
          </p:cNvSpPr>
          <p:nvPr>
            <p:ph type="body" sz="quarter" idx="14" hasCustomPrompt="1"/>
          </p:nvPr>
        </p:nvSpPr>
        <p:spPr>
          <a:xfrm>
            <a:off x="0" y="5152475"/>
            <a:ext cx="12192000" cy="1084197"/>
          </a:xfrm>
          <a:prstGeom prst="rect">
            <a:avLst/>
          </a:prstGeom>
        </p:spPr>
        <p:txBody>
          <a:bodyPr>
            <a:normAutofit/>
          </a:bodyPr>
          <a:lstStyle>
            <a:lvl1pPr marL="0" indent="0" algn="ctr">
              <a:lnSpc>
                <a:spcPts val="2100"/>
              </a:lnSpc>
              <a:buNone/>
              <a:defRPr sz="1800" spc="600">
                <a:solidFill>
                  <a:schemeClr val="tx1"/>
                </a:solidFill>
                <a:latin typeface="+mn-lt"/>
              </a:defRPr>
            </a:lvl1pPr>
            <a:lvl2pPr marL="457200" indent="0" algn="ctr">
              <a:buNone/>
              <a:defRPr sz="1400" spc="600">
                <a:solidFill>
                  <a:schemeClr val="tx1"/>
                </a:solidFill>
                <a:latin typeface="+mn-lt"/>
              </a:defRPr>
            </a:lvl2pPr>
            <a:lvl3pPr algn="ctr">
              <a:defRPr/>
            </a:lvl3pPr>
            <a:lvl4pPr algn="ctr">
              <a:defRPr/>
            </a:lvl4pPr>
            <a:lvl5pPr algn="ctr">
              <a:defRPr/>
            </a:lvl5pPr>
          </a:lstStyle>
          <a:p>
            <a:pPr lvl="0"/>
            <a:r>
              <a:rPr lang="en-GB" dirty="0"/>
              <a:t>URL or WHAT AND WHERE</a:t>
            </a:r>
            <a:endParaRPr lang="en-SI" dirty="0"/>
          </a:p>
        </p:txBody>
      </p:sp>
      <p:pic>
        <p:nvPicPr>
          <p:cNvPr id="2" name="Picture 1">
            <a:extLst>
              <a:ext uri="{FF2B5EF4-FFF2-40B4-BE49-F238E27FC236}">
                <a16:creationId xmlns:a16="http://schemas.microsoft.com/office/drawing/2014/main" id="{9EC09B4F-8C8E-96FB-E498-E610790418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5317" y="6132997"/>
            <a:ext cx="647790" cy="428685"/>
          </a:xfrm>
          <a:prstGeom prst="rect">
            <a:avLst/>
          </a:prstGeom>
        </p:spPr>
      </p:pic>
    </p:spTree>
    <p:extLst>
      <p:ext uri="{BB962C8B-B14F-4D97-AF65-F5344CB8AC3E}">
        <p14:creationId xmlns:p14="http://schemas.microsoft.com/office/powerpoint/2010/main" val="1469814284"/>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PINK Content Slide ">
  <p:cSld name="1_PINK Content Slide ">
    <p:spTree>
      <p:nvGrpSpPr>
        <p:cNvPr id="1" name="Shape 18"/>
        <p:cNvGrpSpPr/>
        <p:nvPr/>
      </p:nvGrpSpPr>
      <p:grpSpPr>
        <a:xfrm>
          <a:off x="0" y="0"/>
          <a:ext cx="0" cy="0"/>
          <a:chOff x="0" y="0"/>
          <a:chExt cx="0" cy="0"/>
        </a:xfrm>
      </p:grpSpPr>
      <p:sp>
        <p:nvSpPr>
          <p:cNvPr id="19" name="Google Shape;19;p32"/>
          <p:cNvSpPr txBox="1">
            <a:spLocks noGrp="1"/>
          </p:cNvSpPr>
          <p:nvPr>
            <p:ph type="title"/>
          </p:nvPr>
        </p:nvSpPr>
        <p:spPr>
          <a:xfrm>
            <a:off x="419100" y="316800"/>
            <a:ext cx="11347450" cy="590400"/>
          </a:xfrm>
          <a:prstGeom prst="rect">
            <a:avLst/>
          </a:prstGeom>
          <a:noFill/>
          <a:ln>
            <a:noFill/>
          </a:ln>
        </p:spPr>
        <p:txBody>
          <a:bodyPr spcFirstLastPara="1" wrap="square" lIns="91425" tIns="45700" rIns="91425" bIns="45700" anchor="t" anchorCtr="0">
            <a:sp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0" name="Google Shape;20;p32"/>
          <p:cNvPicPr preferRelativeResize="0"/>
          <p:nvPr/>
        </p:nvPicPr>
        <p:blipFill rotWithShape="1">
          <a:blip r:embed="rId2">
            <a:alphaModFix/>
          </a:blip>
          <a:srcRect/>
          <a:stretch/>
        </p:blipFill>
        <p:spPr>
          <a:xfrm>
            <a:off x="273050" y="6381750"/>
            <a:ext cx="1207994" cy="311150"/>
          </a:xfrm>
          <a:prstGeom prst="rect">
            <a:avLst/>
          </a:prstGeom>
          <a:noFill/>
          <a:ln>
            <a:noFill/>
          </a:ln>
        </p:spPr>
      </p:pic>
      <p:sp>
        <p:nvSpPr>
          <p:cNvPr id="21" name="Google Shape;21;p32"/>
          <p:cNvSpPr/>
          <p:nvPr/>
        </p:nvSpPr>
        <p:spPr>
          <a:xfrm>
            <a:off x="425451" y="925035"/>
            <a:ext cx="11341100" cy="5029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 name="Google Shape;22;p32"/>
          <p:cNvSpPr txBox="1">
            <a:spLocks noGrp="1"/>
          </p:cNvSpPr>
          <p:nvPr>
            <p:ph type="body" idx="1"/>
          </p:nvPr>
        </p:nvSpPr>
        <p:spPr>
          <a:xfrm>
            <a:off x="444500" y="1368000"/>
            <a:ext cx="11328400" cy="2819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92100" algn="l" rtl="0">
              <a:lnSpc>
                <a:spcPct val="90000"/>
              </a:lnSpc>
              <a:spcBef>
                <a:spcPts val="5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79400" algn="l" rtl="0">
              <a:lnSpc>
                <a:spcPct val="90000"/>
              </a:lnSpc>
              <a:spcBef>
                <a:spcPts val="500"/>
              </a:spcBef>
              <a:spcAft>
                <a:spcPts val="0"/>
              </a:spcAft>
              <a:buClr>
                <a:schemeClr val="dk1"/>
              </a:buClr>
              <a:buSzPts val="800"/>
              <a:buFont typeface="Arial"/>
              <a:buChar char="•"/>
              <a:defRPr sz="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 name="Google Shape;23;p32"/>
          <p:cNvSpPr txBox="1">
            <a:spLocks noGrp="1"/>
          </p:cNvSpPr>
          <p:nvPr>
            <p:ph type="ftr" idx="11"/>
          </p:nvPr>
        </p:nvSpPr>
        <p:spPr>
          <a:xfrm>
            <a:off x="2768600" y="6375402"/>
            <a:ext cx="6540500" cy="36512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0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2"/>
          <p:cNvSpPr txBox="1">
            <a:spLocks noGrp="1"/>
          </p:cNvSpPr>
          <p:nvPr>
            <p:ph type="sldNum" idx="12"/>
          </p:nvPr>
        </p:nvSpPr>
        <p:spPr>
          <a:xfrm>
            <a:off x="10223500" y="6356352"/>
            <a:ext cx="173355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000">
                <a:solidFill>
                  <a:schemeClr val="dk1"/>
                </a:solidFill>
                <a:latin typeface="Arial"/>
                <a:ea typeface="Arial"/>
                <a:cs typeface="Arial"/>
                <a:sym typeface="Arial"/>
              </a:defRPr>
            </a:lvl1pPr>
            <a:lvl2pPr marL="0" marR="0" lvl="1" indent="0" algn="r" rtl="0">
              <a:spcBef>
                <a:spcPts val="0"/>
              </a:spcBef>
              <a:buNone/>
              <a:defRPr sz="1000">
                <a:solidFill>
                  <a:schemeClr val="dk1"/>
                </a:solidFill>
                <a:latin typeface="Arial"/>
                <a:ea typeface="Arial"/>
                <a:cs typeface="Arial"/>
                <a:sym typeface="Arial"/>
              </a:defRPr>
            </a:lvl2pPr>
            <a:lvl3pPr marL="0" marR="0" lvl="2" indent="0" algn="r" rtl="0">
              <a:spcBef>
                <a:spcPts val="0"/>
              </a:spcBef>
              <a:buNone/>
              <a:defRPr sz="1000">
                <a:solidFill>
                  <a:schemeClr val="dk1"/>
                </a:solidFill>
                <a:latin typeface="Arial"/>
                <a:ea typeface="Arial"/>
                <a:cs typeface="Arial"/>
                <a:sym typeface="Arial"/>
              </a:defRPr>
            </a:lvl3pPr>
            <a:lvl4pPr marL="0" marR="0" lvl="3" indent="0" algn="r" rtl="0">
              <a:spcBef>
                <a:spcPts val="0"/>
              </a:spcBef>
              <a:buNone/>
              <a:defRPr sz="1000">
                <a:solidFill>
                  <a:schemeClr val="dk1"/>
                </a:solidFill>
                <a:latin typeface="Arial"/>
                <a:ea typeface="Arial"/>
                <a:cs typeface="Arial"/>
                <a:sym typeface="Arial"/>
              </a:defRPr>
            </a:lvl4pPr>
            <a:lvl5pPr marL="0" marR="0" lvl="4" indent="0" algn="r" rtl="0">
              <a:spcBef>
                <a:spcPts val="0"/>
              </a:spcBef>
              <a:buNone/>
              <a:defRPr sz="1000">
                <a:solidFill>
                  <a:schemeClr val="dk1"/>
                </a:solidFill>
                <a:latin typeface="Arial"/>
                <a:ea typeface="Arial"/>
                <a:cs typeface="Arial"/>
                <a:sym typeface="Arial"/>
              </a:defRPr>
            </a:lvl5pPr>
            <a:lvl6pPr marL="0" marR="0" lvl="5" indent="0" algn="r" rtl="0">
              <a:spcBef>
                <a:spcPts val="0"/>
              </a:spcBef>
              <a:buNone/>
              <a:defRPr sz="1000">
                <a:solidFill>
                  <a:schemeClr val="dk1"/>
                </a:solidFill>
                <a:latin typeface="Arial"/>
                <a:ea typeface="Arial"/>
                <a:cs typeface="Arial"/>
                <a:sym typeface="Arial"/>
              </a:defRPr>
            </a:lvl6pPr>
            <a:lvl7pPr marL="0" marR="0" lvl="6" indent="0" algn="r" rtl="0">
              <a:spcBef>
                <a:spcPts val="0"/>
              </a:spcBef>
              <a:buNone/>
              <a:defRPr sz="1000">
                <a:solidFill>
                  <a:schemeClr val="dk1"/>
                </a:solidFill>
                <a:latin typeface="Arial"/>
                <a:ea typeface="Arial"/>
                <a:cs typeface="Arial"/>
                <a:sym typeface="Arial"/>
              </a:defRPr>
            </a:lvl7pPr>
            <a:lvl8pPr marL="0" marR="0" lvl="7" indent="0" algn="r" rtl="0">
              <a:spcBef>
                <a:spcPts val="0"/>
              </a:spcBef>
              <a:buNone/>
              <a:defRPr sz="1000">
                <a:solidFill>
                  <a:schemeClr val="dk1"/>
                </a:solidFill>
                <a:latin typeface="Arial"/>
                <a:ea typeface="Arial"/>
                <a:cs typeface="Arial"/>
                <a:sym typeface="Arial"/>
              </a:defRPr>
            </a:lvl8pPr>
            <a:lvl9pPr marL="0" marR="0" lvl="8" indent="0" algn="r" rtl="0">
              <a:spcBef>
                <a:spcPts val="0"/>
              </a:spcBef>
              <a:buNone/>
              <a:defRPr sz="1000">
                <a:solidFill>
                  <a:schemeClr val="dk1"/>
                </a:solidFill>
                <a:latin typeface="Arial"/>
                <a:ea typeface="Arial"/>
                <a:cs typeface="Arial"/>
                <a:sym typeface="Arial"/>
              </a:defRPr>
            </a:lvl9pPr>
          </a:lstStyle>
          <a:p>
            <a:fld id="{00000000-1234-1234-1234-123412341234}" type="slidenum">
              <a:rPr lang="de-AT" smtClean="0"/>
              <a:pPr/>
              <a:t>‹Nr.›</a:t>
            </a:fld>
            <a:endParaRPr lang="de-AT"/>
          </a:p>
        </p:txBody>
      </p:sp>
    </p:spTree>
    <p:extLst>
      <p:ext uri="{BB962C8B-B14F-4D97-AF65-F5344CB8AC3E}">
        <p14:creationId xmlns:p14="http://schemas.microsoft.com/office/powerpoint/2010/main" val="3568902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NK Title slide">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088A05-C099-AC46-8DF1-332DA21750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7" y="6132997"/>
            <a:ext cx="647790" cy="428685"/>
          </a:xfrm>
          <a:prstGeom prst="rect">
            <a:avLst/>
          </a:prstGeom>
        </p:spPr>
      </p:pic>
      <p:sp>
        <p:nvSpPr>
          <p:cNvPr id="16" name="TextBox 15">
            <a:extLst>
              <a:ext uri="{FF2B5EF4-FFF2-40B4-BE49-F238E27FC236}">
                <a16:creationId xmlns:a16="http://schemas.microsoft.com/office/drawing/2014/main" id="{03AAE5A3-21A6-7145-B96E-5EA45EB61BB0}"/>
              </a:ext>
            </a:extLst>
          </p:cNvPr>
          <p:cNvSpPr txBox="1"/>
          <p:nvPr userDrawn="1"/>
        </p:nvSpPr>
        <p:spPr>
          <a:xfrm>
            <a:off x="5852017" y="6106866"/>
            <a:ext cx="5794114" cy="553998"/>
          </a:xfrm>
          <a:prstGeom prst="rect">
            <a:avLst/>
          </a:prstGeom>
          <a:noFill/>
        </p:spPr>
        <p:txBody>
          <a:bodyPr wrap="square">
            <a:spAutoFit/>
          </a:bodyPr>
          <a:lstStyle/>
          <a:p>
            <a:r>
              <a:rPr lang="en-GB" sz="750" b="0" i="0" spc="200" baseline="0" dirty="0">
                <a:solidFill>
                  <a:schemeClr val="tx2"/>
                </a:solidFill>
                <a:effectLst/>
              </a:rPr>
              <a:t>ASSOCIATED PARTNERS (I.E. (A) SWISS PARTNERS AND (B) UK PARTNERS) </a:t>
            </a:r>
            <a:br>
              <a:rPr lang="en-GB" sz="750" b="0" i="0" spc="200" baseline="0" dirty="0">
                <a:solidFill>
                  <a:schemeClr val="tx2"/>
                </a:solidFill>
                <a:effectLst/>
              </a:rPr>
            </a:br>
            <a:r>
              <a:rPr lang="en-GB" sz="750" b="0" i="0" spc="200" baseline="0" dirty="0">
                <a:solidFill>
                  <a:schemeClr val="tx2"/>
                </a:solidFill>
                <a:effectLst/>
              </a:rPr>
              <a:t>HAVE RECEIVED NATIONAL FUNDING FROM (A) THE SWISS STATE SECRETARIAT </a:t>
            </a:r>
            <a:br>
              <a:rPr lang="en-GB" sz="750" b="0" i="0" spc="200" baseline="0" dirty="0">
                <a:solidFill>
                  <a:schemeClr val="tx2"/>
                </a:solidFill>
                <a:effectLst/>
              </a:rPr>
            </a:br>
            <a:r>
              <a:rPr lang="en-GB" sz="750" b="0" i="0" spc="200" baseline="0" dirty="0">
                <a:solidFill>
                  <a:schemeClr val="tx2"/>
                </a:solidFill>
                <a:effectLst/>
              </a:rPr>
              <a:t>FOR EDUCATION, RESEARCH AND INNOVATION (SERI), AND (B) INNOVATE UK. </a:t>
            </a:r>
          </a:p>
          <a:p>
            <a:endParaRPr lang="en-GB" sz="750" b="0" i="0" spc="200" baseline="0" dirty="0">
              <a:solidFill>
                <a:schemeClr val="tx2"/>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1230141" y="6115748"/>
            <a:ext cx="5203910" cy="438582"/>
          </a:xfrm>
          <a:prstGeom prst="rect">
            <a:avLst/>
          </a:prstGeom>
          <a:noFill/>
        </p:spPr>
        <p:txBody>
          <a:bodyPr wrap="square">
            <a:spAutoFit/>
          </a:bodyPr>
          <a:lstStyle/>
          <a:p>
            <a:r>
              <a:rPr lang="en-GB" sz="750" b="0" i="0" spc="200" baseline="0" dirty="0">
                <a:solidFill>
                  <a:schemeClr val="tx2"/>
                </a:solidFill>
                <a:effectLst/>
              </a:rPr>
              <a:t>THE PINK PROJECT HAS RECEIVED FUNDING FROM THE EURO-</a:t>
            </a:r>
            <a:br>
              <a:rPr lang="en-GB" sz="750" b="0" i="0" spc="200" baseline="0" dirty="0">
                <a:solidFill>
                  <a:schemeClr val="tx2"/>
                </a:solidFill>
                <a:effectLst/>
              </a:rPr>
            </a:br>
            <a:r>
              <a:rPr lang="en-GB" sz="750" b="0" i="0" spc="200" baseline="0" dirty="0">
                <a:solidFill>
                  <a:schemeClr val="tx2"/>
                </a:solidFill>
                <a:effectLst/>
              </a:rPr>
              <a:t>PEAN UNION’S HORIZON EUROPE RESEARCH AND INNOVATION </a:t>
            </a:r>
          </a:p>
          <a:p>
            <a:r>
              <a:rPr lang="en-GB" sz="750" b="0" i="0" spc="200" baseline="0" dirty="0">
                <a:solidFill>
                  <a:schemeClr val="tx2"/>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1313840" y="2089385"/>
            <a:ext cx="9648728" cy="1103633"/>
          </a:xfrm>
          <a:prstGeom prst="rect">
            <a:avLst/>
          </a:prstGeom>
          <a:noFill/>
        </p:spPr>
        <p:txBody>
          <a:bodyPr wrap="none" lIns="270000" tIns="162000" rIns="270000" bIns="108000">
            <a:noAutofit/>
          </a:bodyPr>
          <a:lstStyle>
            <a:lvl1pPr algn="ctr">
              <a:defRPr sz="6000">
                <a:solidFill>
                  <a:schemeClr val="accent2"/>
                </a:solidFill>
                <a:highlight>
                  <a:srgbClr val="000000"/>
                </a:highlight>
              </a:defRPr>
            </a:lvl1pPr>
          </a:lstStyle>
          <a:p>
            <a:r>
              <a:rPr lang="en-GB" dirty="0"/>
              <a:t>TITLE (CAPS, PLEASE)</a:t>
            </a:r>
            <a:endParaRPr lang="en-US" dirty="0"/>
          </a:p>
        </p:txBody>
      </p:sp>
      <p:pic>
        <p:nvPicPr>
          <p:cNvPr id="4" name="Picture 3">
            <a:extLst>
              <a:ext uri="{FF2B5EF4-FFF2-40B4-BE49-F238E27FC236}">
                <a16:creationId xmlns:a16="http://schemas.microsoft.com/office/drawing/2014/main" id="{FA71A51F-11CE-7D48-8717-46C24821D88D}"/>
              </a:ext>
            </a:extLst>
          </p:cNvPr>
          <p:cNvPicPr>
            <a:picLocks noChangeAspect="1"/>
          </p:cNvPicPr>
          <p:nvPr userDrawn="1"/>
        </p:nvPicPr>
        <p:blipFill>
          <a:blip r:embed="rId3"/>
          <a:stretch>
            <a:fillRect/>
          </a:stretch>
        </p:blipFill>
        <p:spPr>
          <a:xfrm>
            <a:off x="4136468" y="640977"/>
            <a:ext cx="3632200" cy="914400"/>
          </a:xfrm>
          <a:prstGeom prst="rect">
            <a:avLst/>
          </a:prstGeom>
        </p:spPr>
      </p:pic>
      <p:sp>
        <p:nvSpPr>
          <p:cNvPr id="14" name="Text Placeholder 22">
            <a:extLst>
              <a:ext uri="{FF2B5EF4-FFF2-40B4-BE49-F238E27FC236}">
                <a16:creationId xmlns:a16="http://schemas.microsoft.com/office/drawing/2014/main" id="{8F661D75-DE12-8741-B768-B1AFE33537F8}"/>
              </a:ext>
            </a:extLst>
          </p:cNvPr>
          <p:cNvSpPr>
            <a:spLocks noGrp="1"/>
          </p:cNvSpPr>
          <p:nvPr>
            <p:ph type="body" sz="quarter" idx="13" hasCustomPrompt="1"/>
          </p:nvPr>
        </p:nvSpPr>
        <p:spPr>
          <a:xfrm>
            <a:off x="0" y="5152475"/>
            <a:ext cx="12192000" cy="1084197"/>
          </a:xfrm>
          <a:prstGeom prst="rect">
            <a:avLst/>
          </a:prstGeom>
        </p:spPr>
        <p:txBody>
          <a:bodyPr/>
          <a:lstStyle>
            <a:lvl1pPr marL="0" indent="0" algn="ctr">
              <a:lnSpc>
                <a:spcPts val="2100"/>
              </a:lnSpc>
              <a:buNone/>
              <a:defRPr sz="1400" spc="600">
                <a:solidFill>
                  <a:schemeClr val="tx1"/>
                </a:solidFill>
                <a:latin typeface="+mn-lt"/>
              </a:defRPr>
            </a:lvl1pPr>
            <a:lvl2pPr marL="457200" indent="0" algn="ctr">
              <a:buNone/>
              <a:defRPr sz="1400" spc="600">
                <a:solidFill>
                  <a:schemeClr val="tx1"/>
                </a:solidFill>
                <a:latin typeface="+mn-lt"/>
              </a:defRPr>
            </a:lvl2pPr>
            <a:lvl3pPr algn="ctr">
              <a:defRPr/>
            </a:lvl3pPr>
            <a:lvl4pPr algn="ctr">
              <a:defRPr/>
            </a:lvl4pPr>
            <a:lvl5pPr algn="ctr">
              <a:defRPr/>
            </a:lvl5pPr>
          </a:lstStyle>
          <a:p>
            <a:pPr lvl="0"/>
            <a:r>
              <a:rPr lang="en-GB" dirty="0"/>
              <a:t>WHAT AND WHERE (ALSO USE CAPS)</a:t>
            </a:r>
          </a:p>
          <a:p>
            <a:pPr lvl="1"/>
            <a:endParaRPr lang="en-SI" dirty="0"/>
          </a:p>
        </p:txBody>
      </p:sp>
      <p:sp>
        <p:nvSpPr>
          <p:cNvPr id="15" name="Subtitle 2">
            <a:extLst>
              <a:ext uri="{FF2B5EF4-FFF2-40B4-BE49-F238E27FC236}">
                <a16:creationId xmlns:a16="http://schemas.microsoft.com/office/drawing/2014/main" id="{9E49A228-A461-5D4F-BC68-2E4C0896752A}"/>
              </a:ext>
            </a:extLst>
          </p:cNvPr>
          <p:cNvSpPr>
            <a:spLocks noGrp="1"/>
          </p:cNvSpPr>
          <p:nvPr>
            <p:ph type="subTitle" idx="1" hasCustomPrompt="1"/>
          </p:nvPr>
        </p:nvSpPr>
        <p:spPr>
          <a:xfrm>
            <a:off x="478006" y="3448320"/>
            <a:ext cx="11236012" cy="1508683"/>
          </a:xfrm>
          <a:prstGeom prst="rect">
            <a:avLst/>
          </a:prstGeom>
          <a:noFill/>
        </p:spPr>
        <p:txBody>
          <a:bodyPr wrap="square" lIns="198000" tIns="162000" rIns="198000" bIns="108000" anchor="t" anchorCtr="0">
            <a:normAutofit/>
          </a:bodyPr>
          <a:lstStyle>
            <a:lvl1pPr marL="0" indent="0" algn="ctr">
              <a:buNone/>
              <a:defRPr sz="36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(ALSO USE CAPS)</a:t>
            </a:r>
            <a:endParaRPr lang="en-US" dirty="0"/>
          </a:p>
        </p:txBody>
      </p:sp>
    </p:spTree>
    <p:extLst>
      <p:ext uri="{BB962C8B-B14F-4D97-AF65-F5344CB8AC3E}">
        <p14:creationId xmlns:p14="http://schemas.microsoft.com/office/powerpoint/2010/main" val="1407437125"/>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NK Section/chapter-change slide">
    <p:bg>
      <p:bgPr>
        <a:solidFill>
          <a:schemeClr val="tx2"/>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3AAE5A3-21A6-7145-B96E-5EA45EB61BB0}"/>
              </a:ext>
            </a:extLst>
          </p:cNvPr>
          <p:cNvSpPr txBox="1"/>
          <p:nvPr userDrawn="1"/>
        </p:nvSpPr>
        <p:spPr>
          <a:xfrm>
            <a:off x="5852017" y="6106866"/>
            <a:ext cx="5794114" cy="553998"/>
          </a:xfrm>
          <a:prstGeom prst="rect">
            <a:avLst/>
          </a:prstGeom>
          <a:noFill/>
        </p:spPr>
        <p:txBody>
          <a:bodyPr wrap="square">
            <a:spAutoFit/>
          </a:bodyPr>
          <a:lstStyle/>
          <a:p>
            <a:r>
              <a:rPr lang="en-GB" sz="750" b="0" i="0" spc="200" baseline="0" dirty="0">
                <a:solidFill>
                  <a:schemeClr val="accent6"/>
                </a:solidFill>
                <a:effectLst/>
              </a:rPr>
              <a:t>ASSOCIATED PARTNERS (I.E. (A) SWISS PARTNERS AND (B) UK PARTNERS) </a:t>
            </a:r>
            <a:br>
              <a:rPr lang="en-GB" sz="750" b="0" i="0" spc="200" baseline="0" dirty="0">
                <a:solidFill>
                  <a:schemeClr val="accent6"/>
                </a:solidFill>
                <a:effectLst/>
              </a:rPr>
            </a:br>
            <a:r>
              <a:rPr lang="en-GB" sz="750" b="0" i="0" spc="200" baseline="0" dirty="0">
                <a:solidFill>
                  <a:schemeClr val="accent6"/>
                </a:solidFill>
                <a:effectLst/>
              </a:rPr>
              <a:t>HAVE RECEIVED NATIONAL FUNDING FROM (A) THE SWISS STATE SECRETARIAT </a:t>
            </a:r>
            <a:br>
              <a:rPr lang="en-GB" sz="750" b="0" i="0" spc="200" baseline="0" dirty="0">
                <a:solidFill>
                  <a:schemeClr val="accent6"/>
                </a:solidFill>
                <a:effectLst/>
              </a:rPr>
            </a:br>
            <a:r>
              <a:rPr lang="en-GB" sz="750" b="0" i="0" spc="200" baseline="0" dirty="0">
                <a:solidFill>
                  <a:schemeClr val="accent6"/>
                </a:solidFill>
                <a:effectLst/>
              </a:rPr>
              <a:t>FOR EDUCATION, RESEARCH AND INNOVATION (SERI), AND (B) INNOVATE UK. </a:t>
            </a:r>
          </a:p>
          <a:p>
            <a:endParaRPr lang="en-GB" sz="750" b="0" i="0" spc="200" baseline="0" dirty="0">
              <a:solidFill>
                <a:schemeClr val="accent6"/>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1230141" y="6115748"/>
            <a:ext cx="5203910" cy="438582"/>
          </a:xfrm>
          <a:prstGeom prst="rect">
            <a:avLst/>
          </a:prstGeom>
          <a:noFill/>
        </p:spPr>
        <p:txBody>
          <a:bodyPr wrap="square">
            <a:spAutoFit/>
          </a:bodyPr>
          <a:lstStyle/>
          <a:p>
            <a:r>
              <a:rPr lang="en-GB" sz="750" b="0" i="0" spc="200" baseline="0" dirty="0">
                <a:solidFill>
                  <a:schemeClr val="accent6"/>
                </a:solidFill>
                <a:effectLst/>
              </a:rPr>
              <a:t>THE PINK PROJECT HAS RECEIVED FUNDING FROM THE EURO-</a:t>
            </a:r>
            <a:br>
              <a:rPr lang="en-GB" sz="750" b="0" i="0" spc="200" baseline="0" dirty="0">
                <a:solidFill>
                  <a:schemeClr val="accent6"/>
                </a:solidFill>
                <a:effectLst/>
              </a:rPr>
            </a:br>
            <a:r>
              <a:rPr lang="en-GB" sz="750" b="0" i="0" spc="200" baseline="0" dirty="0">
                <a:solidFill>
                  <a:schemeClr val="accent6"/>
                </a:solidFill>
                <a:effectLst/>
              </a:rPr>
              <a:t>PEAN UNION’S HORIZON EUROPE RESEARCH AND INNOVATION </a:t>
            </a:r>
          </a:p>
          <a:p>
            <a:r>
              <a:rPr lang="en-GB" sz="750" b="0" i="0" spc="200" baseline="0" dirty="0">
                <a:solidFill>
                  <a:schemeClr val="accent6"/>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1313840" y="2089385"/>
            <a:ext cx="9648728" cy="1103633"/>
          </a:xfrm>
          <a:prstGeom prst="rect">
            <a:avLst/>
          </a:prstGeom>
          <a:noFill/>
        </p:spPr>
        <p:txBody>
          <a:bodyPr wrap="none" lIns="270000" tIns="162000" rIns="270000" bIns="108000">
            <a:spAutoFit/>
          </a:bodyPr>
          <a:lstStyle>
            <a:lvl1pPr algn="ctr">
              <a:defRPr sz="6000">
                <a:solidFill>
                  <a:schemeClr val="accent2"/>
                </a:solidFill>
              </a:defRPr>
            </a:lvl1pPr>
          </a:lstStyle>
          <a:p>
            <a:r>
              <a:rPr lang="en-GB" dirty="0"/>
              <a:t>TITLE (CAPS, PLEASE)</a:t>
            </a:r>
            <a:endParaRPr lang="en-US" dirty="0"/>
          </a:p>
        </p:txBody>
      </p:sp>
      <p:sp>
        <p:nvSpPr>
          <p:cNvPr id="14" name="Text Placeholder 22">
            <a:extLst>
              <a:ext uri="{FF2B5EF4-FFF2-40B4-BE49-F238E27FC236}">
                <a16:creationId xmlns:a16="http://schemas.microsoft.com/office/drawing/2014/main" id="{8F661D75-DE12-8741-B768-B1AFE33537F8}"/>
              </a:ext>
            </a:extLst>
          </p:cNvPr>
          <p:cNvSpPr>
            <a:spLocks noGrp="1"/>
          </p:cNvSpPr>
          <p:nvPr>
            <p:ph type="body" sz="quarter" idx="13" hasCustomPrompt="1"/>
          </p:nvPr>
        </p:nvSpPr>
        <p:spPr>
          <a:xfrm>
            <a:off x="0" y="5152475"/>
            <a:ext cx="12192000" cy="1084197"/>
          </a:xfrm>
          <a:prstGeom prst="rect">
            <a:avLst/>
          </a:prstGeom>
        </p:spPr>
        <p:txBody>
          <a:bodyPr/>
          <a:lstStyle>
            <a:lvl1pPr marL="0" indent="0" algn="ctr">
              <a:lnSpc>
                <a:spcPts val="2100"/>
              </a:lnSpc>
              <a:buNone/>
              <a:defRPr sz="1400" spc="600">
                <a:solidFill>
                  <a:schemeClr val="bg2"/>
                </a:solidFill>
                <a:latin typeface="+mn-lt"/>
              </a:defRPr>
            </a:lvl1pPr>
            <a:lvl2pPr marL="457200" indent="0" algn="ctr">
              <a:buNone/>
              <a:defRPr sz="1400" spc="600">
                <a:solidFill>
                  <a:schemeClr val="tx1"/>
                </a:solidFill>
                <a:latin typeface="+mn-lt"/>
              </a:defRPr>
            </a:lvl2pPr>
            <a:lvl3pPr algn="ctr">
              <a:defRPr/>
            </a:lvl3pPr>
            <a:lvl4pPr algn="ctr">
              <a:defRPr/>
            </a:lvl4pPr>
            <a:lvl5pPr algn="ctr">
              <a:defRPr/>
            </a:lvl5pPr>
          </a:lstStyle>
          <a:p>
            <a:pPr lvl="0"/>
            <a:r>
              <a:rPr lang="en-GB" dirty="0"/>
              <a:t>ADDITIONAL LINE</a:t>
            </a:r>
            <a:endParaRPr lang="en-SI" dirty="0"/>
          </a:p>
        </p:txBody>
      </p:sp>
      <p:sp>
        <p:nvSpPr>
          <p:cNvPr id="15" name="Subtitle 2">
            <a:extLst>
              <a:ext uri="{FF2B5EF4-FFF2-40B4-BE49-F238E27FC236}">
                <a16:creationId xmlns:a16="http://schemas.microsoft.com/office/drawing/2014/main" id="{9E49A228-A461-5D4F-BC68-2E4C0896752A}"/>
              </a:ext>
            </a:extLst>
          </p:cNvPr>
          <p:cNvSpPr>
            <a:spLocks noGrp="1"/>
          </p:cNvSpPr>
          <p:nvPr>
            <p:ph type="subTitle" idx="1" hasCustomPrompt="1"/>
          </p:nvPr>
        </p:nvSpPr>
        <p:spPr>
          <a:xfrm>
            <a:off x="478006" y="3448320"/>
            <a:ext cx="11236012" cy="1508683"/>
          </a:xfrm>
          <a:prstGeom prst="rect">
            <a:avLst/>
          </a:prstGeom>
          <a:noFill/>
        </p:spPr>
        <p:txBody>
          <a:bodyPr wrap="square" lIns="198000" tIns="162000" rIns="198000" bIns="108000" anchor="t" anchorCtr="0">
            <a:normAutofit/>
          </a:bodyPr>
          <a:lstStyle>
            <a:lvl1pPr marL="0" indent="0" algn="ctr">
              <a:buNone/>
              <a:defRPr sz="32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(ALSO USE CAPS)</a:t>
            </a:r>
            <a:endParaRPr lang="en-US" dirty="0"/>
          </a:p>
        </p:txBody>
      </p:sp>
      <p:pic>
        <p:nvPicPr>
          <p:cNvPr id="11" name="Picture 10">
            <a:extLst>
              <a:ext uri="{FF2B5EF4-FFF2-40B4-BE49-F238E27FC236}">
                <a16:creationId xmlns:a16="http://schemas.microsoft.com/office/drawing/2014/main" id="{73D39B13-56F0-1F4F-A2BC-F38DDDC64A14}"/>
              </a:ext>
            </a:extLst>
          </p:cNvPr>
          <p:cNvPicPr>
            <a:picLocks noChangeAspect="1"/>
          </p:cNvPicPr>
          <p:nvPr userDrawn="1"/>
        </p:nvPicPr>
        <p:blipFill>
          <a:blip r:embed="rId2"/>
          <a:stretch>
            <a:fillRect/>
          </a:stretch>
        </p:blipFill>
        <p:spPr>
          <a:xfrm>
            <a:off x="376766" y="6130290"/>
            <a:ext cx="653415" cy="435610"/>
          </a:xfrm>
          <a:prstGeom prst="rect">
            <a:avLst/>
          </a:prstGeom>
        </p:spPr>
      </p:pic>
      <p:pic>
        <p:nvPicPr>
          <p:cNvPr id="18" name="Picture 17">
            <a:extLst>
              <a:ext uri="{FF2B5EF4-FFF2-40B4-BE49-F238E27FC236}">
                <a16:creationId xmlns:a16="http://schemas.microsoft.com/office/drawing/2014/main" id="{0E747769-415C-AC42-A876-12E442128E71}"/>
              </a:ext>
            </a:extLst>
          </p:cNvPr>
          <p:cNvPicPr>
            <a:picLocks noChangeAspect="1"/>
          </p:cNvPicPr>
          <p:nvPr userDrawn="1"/>
        </p:nvPicPr>
        <p:blipFill>
          <a:blip r:embed="rId3"/>
          <a:stretch>
            <a:fillRect/>
          </a:stretch>
        </p:blipFill>
        <p:spPr>
          <a:xfrm>
            <a:off x="4101307" y="602688"/>
            <a:ext cx="3632200" cy="914400"/>
          </a:xfrm>
          <a:prstGeom prst="rect">
            <a:avLst/>
          </a:prstGeom>
        </p:spPr>
      </p:pic>
    </p:spTree>
    <p:extLst>
      <p:ext uri="{BB962C8B-B14F-4D97-AF65-F5344CB8AC3E}">
        <p14:creationId xmlns:p14="http://schemas.microsoft.com/office/powerpoint/2010/main" val="2489766384"/>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PINK Content Slide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DE0EBE-FEFA-6041-91D3-813FD4E0EE5C}"/>
              </a:ext>
            </a:extLst>
          </p:cNvPr>
          <p:cNvSpPr>
            <a:spLocks noGrp="1"/>
          </p:cNvSpPr>
          <p:nvPr>
            <p:ph type="title" hasCustomPrompt="1"/>
          </p:nvPr>
        </p:nvSpPr>
        <p:spPr>
          <a:xfrm>
            <a:off x="419100" y="316800"/>
            <a:ext cx="11347450" cy="590400"/>
          </a:xfrm>
          <a:prstGeom prst="rect">
            <a:avLst/>
          </a:prstGeom>
          <a:ln>
            <a:noFill/>
          </a:ln>
        </p:spPr>
        <p:txBody>
          <a:bodyPr>
            <a:spAutoFit/>
          </a:bodyPr>
          <a:lstStyle>
            <a:lvl1pPr>
              <a:defRPr sz="3600"/>
            </a:lvl1pPr>
          </a:lstStyle>
          <a:p>
            <a:r>
              <a:rPr lang="en-GB" dirty="0"/>
              <a:t>click to add title</a:t>
            </a:r>
            <a:endParaRPr lang="en-US" dirty="0"/>
          </a:p>
        </p:txBody>
      </p:sp>
      <p:pic>
        <p:nvPicPr>
          <p:cNvPr id="3" name="Picture 2">
            <a:extLst>
              <a:ext uri="{FF2B5EF4-FFF2-40B4-BE49-F238E27FC236}">
                <a16:creationId xmlns:a16="http://schemas.microsoft.com/office/drawing/2014/main" id="{7DA1D7FC-4A49-4E48-BB06-22413F6D4C41}"/>
              </a:ext>
            </a:extLst>
          </p:cNvPr>
          <p:cNvPicPr>
            <a:picLocks noChangeAspect="1"/>
          </p:cNvPicPr>
          <p:nvPr userDrawn="1"/>
        </p:nvPicPr>
        <p:blipFill>
          <a:blip r:embed="rId2"/>
          <a:stretch>
            <a:fillRect/>
          </a:stretch>
        </p:blipFill>
        <p:spPr>
          <a:xfrm>
            <a:off x="273050" y="6381750"/>
            <a:ext cx="1207994" cy="311150"/>
          </a:xfrm>
          <a:prstGeom prst="rect">
            <a:avLst/>
          </a:prstGeom>
        </p:spPr>
      </p:pic>
      <p:sp>
        <p:nvSpPr>
          <p:cNvPr id="4" name="Rectangle 3">
            <a:extLst>
              <a:ext uri="{FF2B5EF4-FFF2-40B4-BE49-F238E27FC236}">
                <a16:creationId xmlns:a16="http://schemas.microsoft.com/office/drawing/2014/main" id="{D44527CE-2891-1D41-8490-E05F4A63FC93}"/>
              </a:ext>
            </a:extLst>
          </p:cNvPr>
          <p:cNvSpPr/>
          <p:nvPr userDrawn="1"/>
        </p:nvSpPr>
        <p:spPr>
          <a:xfrm>
            <a:off x="425450" y="925033"/>
            <a:ext cx="11341100" cy="502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 Placeholder 7">
            <a:extLst>
              <a:ext uri="{FF2B5EF4-FFF2-40B4-BE49-F238E27FC236}">
                <a16:creationId xmlns:a16="http://schemas.microsoft.com/office/drawing/2014/main" id="{DFFA16C9-6C2B-0C48-8C10-B49EC594343A}"/>
              </a:ext>
            </a:extLst>
          </p:cNvPr>
          <p:cNvSpPr>
            <a:spLocks noGrp="1"/>
          </p:cNvSpPr>
          <p:nvPr>
            <p:ph type="body" sz="quarter" idx="13" hasCustomPrompt="1"/>
          </p:nvPr>
        </p:nvSpPr>
        <p:spPr>
          <a:xfrm>
            <a:off x="444500" y="1368000"/>
            <a:ext cx="11328400" cy="2819400"/>
          </a:xfrm>
          <a:prstGeom prst="rect">
            <a:avLst/>
          </a:prstGeom>
        </p:spPr>
        <p:txBody>
          <a:bodyPr/>
          <a:lstStyle>
            <a:lvl1pPr>
              <a:defRPr sz="2800" spc="0">
                <a:solidFill>
                  <a:schemeClr val="tx1"/>
                </a:solidFill>
              </a:defRPr>
            </a:lvl1pPr>
            <a:lvl2pPr>
              <a:defRPr sz="2400" spc="0" baseline="0">
                <a:latin typeface="+mn-lt"/>
              </a:defRPr>
            </a:lvl2pPr>
            <a:lvl3pPr>
              <a:defRPr sz="2000" spc="0" baseline="0"/>
            </a:lvl3pPr>
            <a:lvl4pPr>
              <a:defRPr spc="100" baseline="0"/>
            </a:lvl4pPr>
            <a:lvl5pPr>
              <a:defRPr baseline="0"/>
            </a:lvl5pPr>
          </a:lstStyle>
          <a:p>
            <a:pPr lvl="0"/>
            <a:r>
              <a:rPr lang="en-GB" dirty="0"/>
              <a:t>click to edit text</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14" name="Footer Placeholder 2">
            <a:extLst>
              <a:ext uri="{FF2B5EF4-FFF2-40B4-BE49-F238E27FC236}">
                <a16:creationId xmlns:a16="http://schemas.microsoft.com/office/drawing/2014/main" id="{DD441676-C1D3-9741-95E3-F9F9B6993C5E}"/>
              </a:ext>
            </a:extLst>
          </p:cNvPr>
          <p:cNvSpPr>
            <a:spLocks noGrp="1"/>
          </p:cNvSpPr>
          <p:nvPr>
            <p:ph type="ftr" sz="quarter" idx="11"/>
          </p:nvPr>
        </p:nvSpPr>
        <p:spPr>
          <a:xfrm>
            <a:off x="2768600" y="6375400"/>
            <a:ext cx="6540500" cy="365125"/>
          </a:xfrm>
          <a:prstGeom prst="rect">
            <a:avLst/>
          </a:prstGeom>
        </p:spPr>
        <p:txBody>
          <a:bodyPr/>
          <a:lstStyle>
            <a:lvl1pPr algn="ctr">
              <a:defRPr sz="1000" spc="100" baseline="0"/>
            </a:lvl1pPr>
          </a:lstStyle>
          <a:p>
            <a:r>
              <a:rPr lang="en-US" dirty="0"/>
              <a:t>WELCOME DAY 1, PINK KICK-OFF,</a:t>
            </a:r>
          </a:p>
          <a:p>
            <a:r>
              <a:rPr lang="en-US" dirty="0"/>
              <a:t>6 JANUARY 2024</a:t>
            </a:r>
          </a:p>
        </p:txBody>
      </p:sp>
      <p:sp>
        <p:nvSpPr>
          <p:cNvPr id="16" name="Slide Number Placeholder 3">
            <a:extLst>
              <a:ext uri="{FF2B5EF4-FFF2-40B4-BE49-F238E27FC236}">
                <a16:creationId xmlns:a16="http://schemas.microsoft.com/office/drawing/2014/main" id="{CE8653D1-88BE-6249-A98B-CDEE785EA38F}"/>
              </a:ext>
            </a:extLst>
          </p:cNvPr>
          <p:cNvSpPr>
            <a:spLocks noGrp="1"/>
          </p:cNvSpPr>
          <p:nvPr>
            <p:ph type="sldNum" sz="quarter" idx="12"/>
          </p:nvPr>
        </p:nvSpPr>
        <p:spPr>
          <a:xfrm>
            <a:off x="10223500" y="6356350"/>
            <a:ext cx="1733550" cy="365125"/>
          </a:xfrm>
          <a:prstGeom prst="rect">
            <a:avLst/>
          </a:prstGeom>
        </p:spPr>
        <p:txBody>
          <a:bodyPr/>
          <a:lstStyle>
            <a:lvl1pPr algn="r">
              <a:defRPr sz="1000">
                <a:solidFill>
                  <a:schemeClr val="tx1"/>
                </a:solidFill>
              </a:defRPr>
            </a:lvl1pPr>
          </a:lstStyle>
          <a:p>
            <a:fld id="{6DEC0A70-3375-475C-BE75-E0C06D6831E8}" type="slidenum">
              <a:rPr lang="en-GB" smtClean="0"/>
              <a:pPr/>
              <a:t>‹Nr.›</a:t>
            </a:fld>
            <a:endParaRPr lang="en-GB" dirty="0"/>
          </a:p>
        </p:txBody>
      </p:sp>
    </p:spTree>
    <p:extLst>
      <p:ext uri="{BB962C8B-B14F-4D97-AF65-F5344CB8AC3E}">
        <p14:creationId xmlns:p14="http://schemas.microsoft.com/office/powerpoint/2010/main" val="1470861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INK Content Slide with tab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DE0EBE-FEFA-6041-91D3-813FD4E0EE5C}"/>
              </a:ext>
            </a:extLst>
          </p:cNvPr>
          <p:cNvSpPr>
            <a:spLocks noGrp="1"/>
          </p:cNvSpPr>
          <p:nvPr>
            <p:ph type="title" hasCustomPrompt="1"/>
          </p:nvPr>
        </p:nvSpPr>
        <p:spPr>
          <a:xfrm>
            <a:off x="419100" y="316800"/>
            <a:ext cx="11347450" cy="590400"/>
          </a:xfrm>
          <a:prstGeom prst="rect">
            <a:avLst/>
          </a:prstGeom>
          <a:ln>
            <a:noFill/>
          </a:ln>
        </p:spPr>
        <p:txBody>
          <a:bodyPr>
            <a:spAutoFit/>
          </a:bodyPr>
          <a:lstStyle>
            <a:lvl1pPr>
              <a:defRPr sz="3600"/>
            </a:lvl1pPr>
          </a:lstStyle>
          <a:p>
            <a:r>
              <a:rPr lang="en-GB" dirty="0"/>
              <a:t>click to add title</a:t>
            </a:r>
            <a:endParaRPr lang="en-US" dirty="0"/>
          </a:p>
        </p:txBody>
      </p:sp>
      <p:pic>
        <p:nvPicPr>
          <p:cNvPr id="3" name="Picture 2">
            <a:extLst>
              <a:ext uri="{FF2B5EF4-FFF2-40B4-BE49-F238E27FC236}">
                <a16:creationId xmlns:a16="http://schemas.microsoft.com/office/drawing/2014/main" id="{7DA1D7FC-4A49-4E48-BB06-22413F6D4C41}"/>
              </a:ext>
            </a:extLst>
          </p:cNvPr>
          <p:cNvPicPr>
            <a:picLocks noChangeAspect="1"/>
          </p:cNvPicPr>
          <p:nvPr userDrawn="1"/>
        </p:nvPicPr>
        <p:blipFill>
          <a:blip r:embed="rId2"/>
          <a:stretch>
            <a:fillRect/>
          </a:stretch>
        </p:blipFill>
        <p:spPr>
          <a:xfrm>
            <a:off x="273050" y="6381750"/>
            <a:ext cx="1207994" cy="311150"/>
          </a:xfrm>
          <a:prstGeom prst="rect">
            <a:avLst/>
          </a:prstGeom>
        </p:spPr>
      </p:pic>
      <p:sp>
        <p:nvSpPr>
          <p:cNvPr id="4" name="Rectangle 3">
            <a:extLst>
              <a:ext uri="{FF2B5EF4-FFF2-40B4-BE49-F238E27FC236}">
                <a16:creationId xmlns:a16="http://schemas.microsoft.com/office/drawing/2014/main" id="{D44527CE-2891-1D41-8490-E05F4A63FC93}"/>
              </a:ext>
            </a:extLst>
          </p:cNvPr>
          <p:cNvSpPr/>
          <p:nvPr userDrawn="1"/>
        </p:nvSpPr>
        <p:spPr>
          <a:xfrm>
            <a:off x="425450" y="925033"/>
            <a:ext cx="11341100" cy="502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Footer Placeholder 2">
            <a:extLst>
              <a:ext uri="{FF2B5EF4-FFF2-40B4-BE49-F238E27FC236}">
                <a16:creationId xmlns:a16="http://schemas.microsoft.com/office/drawing/2014/main" id="{DD441676-C1D3-9741-95E3-F9F9B6993C5E}"/>
              </a:ext>
            </a:extLst>
          </p:cNvPr>
          <p:cNvSpPr>
            <a:spLocks noGrp="1"/>
          </p:cNvSpPr>
          <p:nvPr>
            <p:ph type="ftr" sz="quarter" idx="11"/>
          </p:nvPr>
        </p:nvSpPr>
        <p:spPr>
          <a:xfrm>
            <a:off x="2768600" y="6375400"/>
            <a:ext cx="6540500" cy="365125"/>
          </a:xfrm>
          <a:prstGeom prst="rect">
            <a:avLst/>
          </a:prstGeom>
        </p:spPr>
        <p:txBody>
          <a:bodyPr/>
          <a:lstStyle>
            <a:lvl1pPr algn="ctr">
              <a:defRPr sz="1000" spc="100" baseline="0"/>
            </a:lvl1pPr>
          </a:lstStyle>
          <a:p>
            <a:r>
              <a:rPr lang="en-US" dirty="0"/>
              <a:t>FOOTER  –  EDIT IN MASTER (COPY TITLE FROM TITLE PAGE)</a:t>
            </a:r>
          </a:p>
        </p:txBody>
      </p:sp>
      <p:sp>
        <p:nvSpPr>
          <p:cNvPr id="16" name="Slide Number Placeholder 3">
            <a:extLst>
              <a:ext uri="{FF2B5EF4-FFF2-40B4-BE49-F238E27FC236}">
                <a16:creationId xmlns:a16="http://schemas.microsoft.com/office/drawing/2014/main" id="{CE8653D1-88BE-6249-A98B-CDEE785EA38F}"/>
              </a:ext>
            </a:extLst>
          </p:cNvPr>
          <p:cNvSpPr>
            <a:spLocks noGrp="1"/>
          </p:cNvSpPr>
          <p:nvPr>
            <p:ph type="sldNum" sz="quarter" idx="12"/>
          </p:nvPr>
        </p:nvSpPr>
        <p:spPr>
          <a:xfrm>
            <a:off x="10223500" y="6356350"/>
            <a:ext cx="1733550" cy="365125"/>
          </a:xfrm>
          <a:prstGeom prst="rect">
            <a:avLst/>
          </a:prstGeom>
        </p:spPr>
        <p:txBody>
          <a:bodyPr/>
          <a:lstStyle>
            <a:lvl1pPr algn="r">
              <a:defRPr sz="1000">
                <a:solidFill>
                  <a:schemeClr val="tx1"/>
                </a:solidFill>
              </a:defRPr>
            </a:lvl1pPr>
          </a:lstStyle>
          <a:p>
            <a:fld id="{6DEC0A70-3375-475C-BE75-E0C06D6831E8}" type="slidenum">
              <a:rPr lang="en-GB" smtClean="0"/>
              <a:pPr/>
              <a:t>‹Nr.›</a:t>
            </a:fld>
            <a:endParaRPr lang="en-GB" dirty="0"/>
          </a:p>
        </p:txBody>
      </p:sp>
      <p:graphicFrame>
        <p:nvGraphicFramePr>
          <p:cNvPr id="2" name="Table 1">
            <a:extLst>
              <a:ext uri="{FF2B5EF4-FFF2-40B4-BE49-F238E27FC236}">
                <a16:creationId xmlns:a16="http://schemas.microsoft.com/office/drawing/2014/main" id="{EE2E5E1E-B96D-63C7-17AC-0A0D30DF67C7}"/>
              </a:ext>
            </a:extLst>
          </p:cNvPr>
          <p:cNvGraphicFramePr>
            <a:graphicFrameLocks noGrp="1"/>
          </p:cNvGraphicFramePr>
          <p:nvPr userDrawn="1">
            <p:extLst>
              <p:ext uri="{D42A27DB-BD31-4B8C-83A1-F6EECF244321}">
                <p14:modId xmlns:p14="http://schemas.microsoft.com/office/powerpoint/2010/main" val="1845996257"/>
              </p:ext>
            </p:extLst>
          </p:nvPr>
        </p:nvGraphicFramePr>
        <p:xfrm>
          <a:off x="419100" y="2155940"/>
          <a:ext cx="11341098" cy="3708400"/>
        </p:xfrm>
        <a:graphic>
          <a:graphicData uri="http://schemas.openxmlformats.org/drawingml/2006/table">
            <a:tbl>
              <a:tblPr firstRow="1" bandRow="1">
                <a:tableStyleId>{72833802-FEF1-4C79-8D5D-14CF1EAF98D9}</a:tableStyleId>
              </a:tblPr>
              <a:tblGrid>
                <a:gridCol w="1890183">
                  <a:extLst>
                    <a:ext uri="{9D8B030D-6E8A-4147-A177-3AD203B41FA5}">
                      <a16:colId xmlns:a16="http://schemas.microsoft.com/office/drawing/2014/main" val="1850824849"/>
                    </a:ext>
                  </a:extLst>
                </a:gridCol>
                <a:gridCol w="1890183">
                  <a:extLst>
                    <a:ext uri="{9D8B030D-6E8A-4147-A177-3AD203B41FA5}">
                      <a16:colId xmlns:a16="http://schemas.microsoft.com/office/drawing/2014/main" val="3834311466"/>
                    </a:ext>
                  </a:extLst>
                </a:gridCol>
                <a:gridCol w="1890183">
                  <a:extLst>
                    <a:ext uri="{9D8B030D-6E8A-4147-A177-3AD203B41FA5}">
                      <a16:colId xmlns:a16="http://schemas.microsoft.com/office/drawing/2014/main" val="2882761163"/>
                    </a:ext>
                  </a:extLst>
                </a:gridCol>
                <a:gridCol w="1890183">
                  <a:extLst>
                    <a:ext uri="{9D8B030D-6E8A-4147-A177-3AD203B41FA5}">
                      <a16:colId xmlns:a16="http://schemas.microsoft.com/office/drawing/2014/main" val="381088461"/>
                    </a:ext>
                  </a:extLst>
                </a:gridCol>
                <a:gridCol w="1890183">
                  <a:extLst>
                    <a:ext uri="{9D8B030D-6E8A-4147-A177-3AD203B41FA5}">
                      <a16:colId xmlns:a16="http://schemas.microsoft.com/office/drawing/2014/main" val="729387172"/>
                    </a:ext>
                  </a:extLst>
                </a:gridCol>
                <a:gridCol w="1890183">
                  <a:extLst>
                    <a:ext uri="{9D8B030D-6E8A-4147-A177-3AD203B41FA5}">
                      <a16:colId xmlns:a16="http://schemas.microsoft.com/office/drawing/2014/main" val="3850121762"/>
                    </a:ext>
                  </a:extLst>
                </a:gridCol>
              </a:tblGrid>
              <a:tr h="370840">
                <a:tc>
                  <a:txBody>
                    <a:bodyPr/>
                    <a:lstStyle/>
                    <a:p>
                      <a:endParaRPr lang="en-SI" dirty="0"/>
                    </a:p>
                  </a:txBody>
                  <a:tcPr/>
                </a:tc>
                <a:tc>
                  <a:txBody>
                    <a:bodyPr/>
                    <a:lstStyle/>
                    <a:p>
                      <a:endParaRPr lang="en-SI"/>
                    </a:p>
                  </a:txBody>
                  <a:tcPr/>
                </a:tc>
                <a:tc>
                  <a:txBody>
                    <a:bodyPr/>
                    <a:lstStyle/>
                    <a:p>
                      <a:endParaRPr lang="en-SI" dirty="0"/>
                    </a:p>
                  </a:txBody>
                  <a:tcPr/>
                </a:tc>
                <a:tc>
                  <a:txBody>
                    <a:bodyPr/>
                    <a:lstStyle/>
                    <a:p>
                      <a:endParaRPr lang="en-SI"/>
                    </a:p>
                  </a:txBody>
                  <a:tcPr/>
                </a:tc>
                <a:tc>
                  <a:txBody>
                    <a:bodyPr/>
                    <a:lstStyle/>
                    <a:p>
                      <a:endParaRPr lang="en-SI"/>
                    </a:p>
                  </a:txBody>
                  <a:tcPr/>
                </a:tc>
                <a:tc>
                  <a:txBody>
                    <a:bodyPr/>
                    <a:lstStyle/>
                    <a:p>
                      <a:endParaRPr lang="en-SI" dirty="0"/>
                    </a:p>
                  </a:txBody>
                  <a:tcPr/>
                </a:tc>
                <a:extLst>
                  <a:ext uri="{0D108BD9-81ED-4DB2-BD59-A6C34878D82A}">
                    <a16:rowId xmlns:a16="http://schemas.microsoft.com/office/drawing/2014/main" val="3892874350"/>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a:p>
                  </a:txBody>
                  <a:tcPr/>
                </a:tc>
                <a:tc>
                  <a:txBody>
                    <a:bodyPr/>
                    <a:lstStyle/>
                    <a:p>
                      <a:endParaRPr lang="en-SI"/>
                    </a:p>
                  </a:txBody>
                  <a:tcPr/>
                </a:tc>
                <a:tc>
                  <a:txBody>
                    <a:bodyPr/>
                    <a:lstStyle/>
                    <a:p>
                      <a:endParaRPr lang="en-SI"/>
                    </a:p>
                  </a:txBody>
                  <a:tcPr/>
                </a:tc>
                <a:extLst>
                  <a:ext uri="{0D108BD9-81ED-4DB2-BD59-A6C34878D82A}">
                    <a16:rowId xmlns:a16="http://schemas.microsoft.com/office/drawing/2014/main" val="147628806"/>
                  </a:ext>
                </a:extLst>
              </a:tr>
              <a:tr h="370840">
                <a:tc>
                  <a:txBody>
                    <a:bodyPr/>
                    <a:lstStyle/>
                    <a:p>
                      <a:endParaRPr lang="en-SI"/>
                    </a:p>
                  </a:txBody>
                  <a:tcPr/>
                </a:tc>
                <a:tc>
                  <a:txBody>
                    <a:bodyPr/>
                    <a:lstStyle/>
                    <a:p>
                      <a:endParaRPr lang="en-SI"/>
                    </a:p>
                  </a:txBody>
                  <a:tcPr/>
                </a:tc>
                <a:tc>
                  <a:txBody>
                    <a:bodyPr/>
                    <a:lstStyle/>
                    <a:p>
                      <a:endParaRPr lang="en-SI"/>
                    </a:p>
                  </a:txBody>
                  <a:tcPr/>
                </a:tc>
                <a:tc>
                  <a:txBody>
                    <a:bodyPr/>
                    <a:lstStyle/>
                    <a:p>
                      <a:endParaRPr lang="en-SI" dirty="0"/>
                    </a:p>
                  </a:txBody>
                  <a:tcPr/>
                </a:tc>
                <a:tc>
                  <a:txBody>
                    <a:bodyPr/>
                    <a:lstStyle/>
                    <a:p>
                      <a:endParaRPr lang="en-SI"/>
                    </a:p>
                  </a:txBody>
                  <a:tcPr/>
                </a:tc>
                <a:tc>
                  <a:txBody>
                    <a:bodyPr/>
                    <a:lstStyle/>
                    <a:p>
                      <a:endParaRPr lang="en-SI"/>
                    </a:p>
                  </a:txBody>
                  <a:tcPr/>
                </a:tc>
                <a:extLst>
                  <a:ext uri="{0D108BD9-81ED-4DB2-BD59-A6C34878D82A}">
                    <a16:rowId xmlns:a16="http://schemas.microsoft.com/office/drawing/2014/main" val="2983188632"/>
                  </a:ext>
                </a:extLst>
              </a:tr>
              <a:tr h="370840">
                <a:tc>
                  <a:txBody>
                    <a:bodyPr/>
                    <a:lstStyle/>
                    <a:p>
                      <a:endParaRPr lang="en-SI"/>
                    </a:p>
                  </a:txBody>
                  <a:tcPr/>
                </a:tc>
                <a:tc>
                  <a:txBody>
                    <a:bodyPr/>
                    <a:lstStyle/>
                    <a:p>
                      <a:endParaRPr lang="en-SI"/>
                    </a:p>
                  </a:txBody>
                  <a:tcPr/>
                </a:tc>
                <a:tc>
                  <a:txBody>
                    <a:bodyPr/>
                    <a:lstStyle/>
                    <a:p>
                      <a:endParaRPr lang="en-SI" dirty="0"/>
                    </a:p>
                  </a:txBody>
                  <a:tcPr/>
                </a:tc>
                <a:tc>
                  <a:txBody>
                    <a:bodyPr/>
                    <a:lstStyle/>
                    <a:p>
                      <a:endParaRPr lang="en-SI"/>
                    </a:p>
                  </a:txBody>
                  <a:tcPr/>
                </a:tc>
                <a:tc>
                  <a:txBody>
                    <a:bodyPr/>
                    <a:lstStyle/>
                    <a:p>
                      <a:endParaRPr lang="en-SI"/>
                    </a:p>
                  </a:txBody>
                  <a:tcPr/>
                </a:tc>
                <a:tc>
                  <a:txBody>
                    <a:bodyPr/>
                    <a:lstStyle/>
                    <a:p>
                      <a:endParaRPr lang="en-SI" dirty="0"/>
                    </a:p>
                  </a:txBody>
                  <a:tcPr/>
                </a:tc>
                <a:extLst>
                  <a:ext uri="{0D108BD9-81ED-4DB2-BD59-A6C34878D82A}">
                    <a16:rowId xmlns:a16="http://schemas.microsoft.com/office/drawing/2014/main" val="4062793213"/>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2792516085"/>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295182632"/>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2706851949"/>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3898111019"/>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1715829134"/>
                  </a:ext>
                </a:extLst>
              </a:tr>
              <a:tr h="370840">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tc>
                  <a:txBody>
                    <a:bodyPr/>
                    <a:lstStyle/>
                    <a:p>
                      <a:endParaRPr lang="en-SI" dirty="0"/>
                    </a:p>
                  </a:txBody>
                  <a:tcPr/>
                </a:tc>
                <a:extLst>
                  <a:ext uri="{0D108BD9-81ED-4DB2-BD59-A6C34878D82A}">
                    <a16:rowId xmlns:a16="http://schemas.microsoft.com/office/drawing/2014/main" val="830441722"/>
                  </a:ext>
                </a:extLst>
              </a:tr>
            </a:tbl>
          </a:graphicData>
        </a:graphic>
      </p:graphicFrame>
      <p:sp>
        <p:nvSpPr>
          <p:cNvPr id="5" name="TextBox 4">
            <a:extLst>
              <a:ext uri="{FF2B5EF4-FFF2-40B4-BE49-F238E27FC236}">
                <a16:creationId xmlns:a16="http://schemas.microsoft.com/office/drawing/2014/main" id="{30611E30-A0A9-EA53-39F4-76259824ACD9}"/>
              </a:ext>
            </a:extLst>
          </p:cNvPr>
          <p:cNvSpPr txBox="1"/>
          <p:nvPr userDrawn="1"/>
        </p:nvSpPr>
        <p:spPr>
          <a:xfrm>
            <a:off x="425450" y="1225685"/>
            <a:ext cx="11341100" cy="523220"/>
          </a:xfrm>
          <a:prstGeom prst="rect">
            <a:avLst/>
          </a:prstGeom>
          <a:noFill/>
        </p:spPr>
        <p:txBody>
          <a:bodyPr wrap="square" rtlCol="0">
            <a:spAutoFit/>
          </a:bodyPr>
          <a:lstStyle/>
          <a:p>
            <a:r>
              <a:rPr lang="en-GB" sz="2800" dirty="0"/>
              <a:t>C</a:t>
            </a:r>
            <a:r>
              <a:rPr lang="en-SI" sz="2800" dirty="0"/>
              <a:t>lick to add text</a:t>
            </a:r>
          </a:p>
        </p:txBody>
      </p:sp>
    </p:spTree>
    <p:extLst>
      <p:ext uri="{BB962C8B-B14F-4D97-AF65-F5344CB8AC3E}">
        <p14:creationId xmlns:p14="http://schemas.microsoft.com/office/powerpoint/2010/main" val="34553981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INK Blank sl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68600" y="6375400"/>
            <a:ext cx="6540500" cy="365125"/>
          </a:xfrm>
          <a:prstGeom prst="rect">
            <a:avLst/>
          </a:prstGeom>
        </p:spPr>
        <p:txBody>
          <a:bodyPr/>
          <a:lstStyle>
            <a:lvl1pPr algn="ctr">
              <a:defRPr sz="1000" spc="100" baseline="0"/>
            </a:lvl1pPr>
          </a:lstStyle>
          <a:p>
            <a:r>
              <a:rPr lang="en-US" dirty="0"/>
              <a:t>FOOTER  –  EDIT IN MASTER (COPY TITLE FROM TITLE PAGE)</a:t>
            </a:r>
          </a:p>
        </p:txBody>
      </p:sp>
      <p:sp>
        <p:nvSpPr>
          <p:cNvPr id="4" name="Slide Number Placeholder 3"/>
          <p:cNvSpPr>
            <a:spLocks noGrp="1"/>
          </p:cNvSpPr>
          <p:nvPr>
            <p:ph type="sldNum" sz="quarter" idx="12"/>
          </p:nvPr>
        </p:nvSpPr>
        <p:spPr>
          <a:xfrm>
            <a:off x="10223500" y="6356350"/>
            <a:ext cx="1733550" cy="365125"/>
          </a:xfrm>
          <a:prstGeom prst="rect">
            <a:avLst/>
          </a:prstGeom>
        </p:spPr>
        <p:txBody>
          <a:bodyPr/>
          <a:lstStyle>
            <a:lvl1pPr algn="r">
              <a:defRPr sz="1000">
                <a:solidFill>
                  <a:schemeClr val="tx1"/>
                </a:solidFill>
              </a:defRPr>
            </a:lvl1pPr>
          </a:lstStyle>
          <a:p>
            <a:fld id="{6DEC0A70-3375-475C-BE75-E0C06D6831E8}" type="slidenum">
              <a:rPr lang="en-GB" smtClean="0"/>
              <a:pPr/>
              <a:t>‹Nr.›</a:t>
            </a:fld>
            <a:endParaRPr lang="en-GB" dirty="0"/>
          </a:p>
        </p:txBody>
      </p:sp>
      <p:pic>
        <p:nvPicPr>
          <p:cNvPr id="5" name="Picture 4">
            <a:extLst>
              <a:ext uri="{FF2B5EF4-FFF2-40B4-BE49-F238E27FC236}">
                <a16:creationId xmlns:a16="http://schemas.microsoft.com/office/drawing/2014/main" id="{C7EAF727-7393-2892-F391-7DC832FCE1F6}"/>
              </a:ext>
            </a:extLst>
          </p:cNvPr>
          <p:cNvPicPr>
            <a:picLocks noChangeAspect="1"/>
          </p:cNvPicPr>
          <p:nvPr userDrawn="1"/>
        </p:nvPicPr>
        <p:blipFill>
          <a:blip r:embed="rId2"/>
          <a:stretch>
            <a:fillRect/>
          </a:stretch>
        </p:blipFill>
        <p:spPr>
          <a:xfrm>
            <a:off x="273050" y="6381750"/>
            <a:ext cx="1207994" cy="311150"/>
          </a:xfrm>
          <a:prstGeom prst="rect">
            <a:avLst/>
          </a:prstGeom>
        </p:spPr>
      </p:pic>
    </p:spTree>
    <p:extLst>
      <p:ext uri="{BB962C8B-B14F-4D97-AF65-F5344CB8AC3E}">
        <p14:creationId xmlns:p14="http://schemas.microsoft.com/office/powerpoint/2010/main" val="2244413411"/>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NK Thank you slide">
    <p:bg>
      <p:bgPr>
        <a:solidFill>
          <a:schemeClr val="bg2"/>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3AAE5A3-21A6-7145-B96E-5EA45EB61BB0}"/>
              </a:ext>
            </a:extLst>
          </p:cNvPr>
          <p:cNvSpPr txBox="1"/>
          <p:nvPr userDrawn="1"/>
        </p:nvSpPr>
        <p:spPr>
          <a:xfrm>
            <a:off x="5852017" y="6106866"/>
            <a:ext cx="5794114" cy="553998"/>
          </a:xfrm>
          <a:prstGeom prst="rect">
            <a:avLst/>
          </a:prstGeom>
          <a:noFill/>
        </p:spPr>
        <p:txBody>
          <a:bodyPr wrap="square">
            <a:spAutoFit/>
          </a:bodyPr>
          <a:lstStyle/>
          <a:p>
            <a:r>
              <a:rPr lang="en-GB" sz="750" b="0" i="0" spc="200" baseline="0" dirty="0">
                <a:solidFill>
                  <a:schemeClr val="bg1"/>
                </a:solidFill>
                <a:effectLst/>
              </a:rPr>
              <a:t>ASSOCIATED PARTNERS (I.E. (A) SWISS PARTNERS AND (B) UK PARTNERS) </a:t>
            </a:r>
            <a:br>
              <a:rPr lang="en-GB" sz="750" b="0" i="0" spc="200" baseline="0" dirty="0">
                <a:solidFill>
                  <a:schemeClr val="bg1"/>
                </a:solidFill>
                <a:effectLst/>
              </a:rPr>
            </a:br>
            <a:r>
              <a:rPr lang="en-GB" sz="750" b="0" i="0" spc="200" baseline="0" dirty="0">
                <a:solidFill>
                  <a:schemeClr val="bg1"/>
                </a:solidFill>
                <a:effectLst/>
              </a:rPr>
              <a:t>HAVE RECEIVED NATIONAL FUNDING FROM (A) THE SWISS STATE SECRETARIAT </a:t>
            </a:r>
            <a:br>
              <a:rPr lang="en-GB" sz="750" b="0" i="0" spc="200" baseline="0" dirty="0">
                <a:solidFill>
                  <a:schemeClr val="bg1"/>
                </a:solidFill>
                <a:effectLst/>
              </a:rPr>
            </a:br>
            <a:r>
              <a:rPr lang="en-GB" sz="750" b="0" i="0" spc="200" baseline="0" dirty="0">
                <a:solidFill>
                  <a:schemeClr val="bg1"/>
                </a:solidFill>
                <a:effectLst/>
              </a:rPr>
              <a:t>FOR EDUCATION, RESEARCH AND INNOVATION (SERI), AND (B) INNOVATE UK. </a:t>
            </a:r>
          </a:p>
          <a:p>
            <a:endParaRPr lang="en-GB" sz="750" b="0" i="0" spc="200" baseline="0" dirty="0">
              <a:solidFill>
                <a:schemeClr val="bg1"/>
              </a:solidFill>
              <a:effectLst/>
            </a:endParaRPr>
          </a:p>
        </p:txBody>
      </p:sp>
      <p:sp>
        <p:nvSpPr>
          <p:cNvPr id="17" name="TextBox 16">
            <a:extLst>
              <a:ext uri="{FF2B5EF4-FFF2-40B4-BE49-F238E27FC236}">
                <a16:creationId xmlns:a16="http://schemas.microsoft.com/office/drawing/2014/main" id="{19BAEACF-E86F-5144-B4BB-41B8811B2F11}"/>
              </a:ext>
            </a:extLst>
          </p:cNvPr>
          <p:cNvSpPr txBox="1"/>
          <p:nvPr userDrawn="1"/>
        </p:nvSpPr>
        <p:spPr>
          <a:xfrm>
            <a:off x="1230141" y="6115748"/>
            <a:ext cx="5203910" cy="438582"/>
          </a:xfrm>
          <a:prstGeom prst="rect">
            <a:avLst/>
          </a:prstGeom>
          <a:noFill/>
        </p:spPr>
        <p:txBody>
          <a:bodyPr wrap="square">
            <a:spAutoFit/>
          </a:bodyPr>
          <a:lstStyle/>
          <a:p>
            <a:r>
              <a:rPr lang="en-GB" sz="750" b="0" i="0" spc="200" baseline="0" dirty="0">
                <a:solidFill>
                  <a:schemeClr val="bg1"/>
                </a:solidFill>
                <a:effectLst/>
              </a:rPr>
              <a:t>THE PINK PROJECT HAS RECEIVED FUNDING FROM THE EURO-</a:t>
            </a:r>
            <a:br>
              <a:rPr lang="en-GB" sz="750" b="0" i="0" spc="200" baseline="0" dirty="0">
                <a:solidFill>
                  <a:schemeClr val="bg1"/>
                </a:solidFill>
                <a:effectLst/>
              </a:rPr>
            </a:br>
            <a:r>
              <a:rPr lang="en-GB" sz="750" b="0" i="0" spc="200" baseline="0" dirty="0">
                <a:solidFill>
                  <a:schemeClr val="bg1"/>
                </a:solidFill>
                <a:effectLst/>
              </a:rPr>
              <a:t>PEAN UNION’S HORIZON EUROPE RESEARCH AND INNOVATION </a:t>
            </a:r>
          </a:p>
          <a:p>
            <a:r>
              <a:rPr lang="en-GB" sz="750" b="0" i="0" spc="200" baseline="0" dirty="0">
                <a:solidFill>
                  <a:schemeClr val="bg1"/>
                </a:solidFill>
                <a:effectLst/>
              </a:rPr>
              <a:t>PROGRAMME UNDER GRANT AGREEMENT NO. 101137809.</a:t>
            </a:r>
          </a:p>
        </p:txBody>
      </p:sp>
      <p:sp>
        <p:nvSpPr>
          <p:cNvPr id="12" name="Title 1">
            <a:extLst>
              <a:ext uri="{FF2B5EF4-FFF2-40B4-BE49-F238E27FC236}">
                <a16:creationId xmlns:a16="http://schemas.microsoft.com/office/drawing/2014/main" id="{8A6F8D0E-66A9-E946-899C-A2E0963AB04C}"/>
              </a:ext>
            </a:extLst>
          </p:cNvPr>
          <p:cNvSpPr>
            <a:spLocks noGrp="1"/>
          </p:cNvSpPr>
          <p:nvPr>
            <p:ph type="title" hasCustomPrompt="1"/>
          </p:nvPr>
        </p:nvSpPr>
        <p:spPr>
          <a:xfrm>
            <a:off x="2949390" y="2546585"/>
            <a:ext cx="6377637" cy="1103633"/>
          </a:xfrm>
          <a:prstGeom prst="rect">
            <a:avLst/>
          </a:prstGeom>
          <a:solidFill>
            <a:schemeClr val="tx1"/>
          </a:solidFill>
        </p:spPr>
        <p:txBody>
          <a:bodyPr wrap="none" lIns="270000" tIns="162000" rIns="432000" bIns="108000">
            <a:spAutoFit/>
          </a:bodyPr>
          <a:lstStyle>
            <a:lvl1pPr algn="ctr">
              <a:defRPr sz="6000">
                <a:solidFill>
                  <a:schemeClr val="bg1"/>
                </a:solidFill>
              </a:defRPr>
            </a:lvl1pPr>
          </a:lstStyle>
          <a:p>
            <a:r>
              <a:rPr lang="en-SI" dirty="0">
                <a:solidFill>
                  <a:schemeClr val="bg2"/>
                </a:solidFill>
              </a:rPr>
              <a:t>&gt;</a:t>
            </a:r>
            <a:r>
              <a:rPr lang="en-SI" dirty="0">
                <a:solidFill>
                  <a:schemeClr val="accent5"/>
                </a:solidFill>
              </a:rPr>
              <a:t>T</a:t>
            </a:r>
            <a:r>
              <a:rPr lang="en-SI" dirty="0"/>
              <a:t>HANK YOU!</a:t>
            </a:r>
            <a:endParaRPr lang="en-US" dirty="0"/>
          </a:p>
        </p:txBody>
      </p:sp>
      <p:pic>
        <p:nvPicPr>
          <p:cNvPr id="4" name="Picture 3">
            <a:extLst>
              <a:ext uri="{FF2B5EF4-FFF2-40B4-BE49-F238E27FC236}">
                <a16:creationId xmlns:a16="http://schemas.microsoft.com/office/drawing/2014/main" id="{611E8CDE-A777-3A41-9D67-53D2CB4F5C72}"/>
              </a:ext>
            </a:extLst>
          </p:cNvPr>
          <p:cNvPicPr>
            <a:picLocks noChangeAspect="1"/>
          </p:cNvPicPr>
          <p:nvPr userDrawn="1"/>
        </p:nvPicPr>
        <p:blipFill>
          <a:blip r:embed="rId2"/>
          <a:stretch>
            <a:fillRect/>
          </a:stretch>
        </p:blipFill>
        <p:spPr>
          <a:xfrm>
            <a:off x="9779000" y="368300"/>
            <a:ext cx="1917700" cy="482600"/>
          </a:xfrm>
          <a:prstGeom prst="rect">
            <a:avLst/>
          </a:prstGeom>
        </p:spPr>
      </p:pic>
      <p:sp>
        <p:nvSpPr>
          <p:cNvPr id="13" name="Text Placeholder 22">
            <a:extLst>
              <a:ext uri="{FF2B5EF4-FFF2-40B4-BE49-F238E27FC236}">
                <a16:creationId xmlns:a16="http://schemas.microsoft.com/office/drawing/2014/main" id="{DAD35449-181C-8744-96AD-CFFB3653C83C}"/>
              </a:ext>
            </a:extLst>
          </p:cNvPr>
          <p:cNvSpPr>
            <a:spLocks noGrp="1"/>
          </p:cNvSpPr>
          <p:nvPr>
            <p:ph type="body" sz="quarter" idx="13" hasCustomPrompt="1"/>
          </p:nvPr>
        </p:nvSpPr>
        <p:spPr>
          <a:xfrm>
            <a:off x="533400" y="536025"/>
            <a:ext cx="12192000" cy="1084197"/>
          </a:xfrm>
          <a:prstGeom prst="rect">
            <a:avLst/>
          </a:prstGeom>
        </p:spPr>
        <p:txBody>
          <a:bodyPr>
            <a:normAutofit/>
          </a:bodyPr>
          <a:lstStyle>
            <a:lvl1pPr marL="0" indent="0" algn="l">
              <a:lnSpc>
                <a:spcPts val="2100"/>
              </a:lnSpc>
              <a:buFontTx/>
              <a:buNone/>
              <a:defRPr sz="1800" spc="200" baseline="0">
                <a:solidFill>
                  <a:schemeClr val="tx1"/>
                </a:solidFill>
                <a:latin typeface="+mn-lt"/>
              </a:defRPr>
            </a:lvl1pPr>
            <a:lvl2pPr marL="457200" indent="0" algn="ctr">
              <a:lnSpc>
                <a:spcPct val="100000"/>
              </a:lnSpc>
              <a:buFontTx/>
              <a:buNone/>
              <a:defRPr sz="1800" spc="600">
                <a:solidFill>
                  <a:schemeClr val="tx1"/>
                </a:solidFill>
                <a:latin typeface="+mn-lt"/>
              </a:defRPr>
            </a:lvl2pPr>
            <a:lvl3pPr algn="ctr">
              <a:defRPr/>
            </a:lvl3pPr>
            <a:lvl4pPr algn="ctr">
              <a:defRPr/>
            </a:lvl4pPr>
            <a:lvl5pPr algn="ctr">
              <a:defRPr/>
            </a:lvl5pPr>
          </a:lstStyle>
          <a:p>
            <a:r>
              <a:rPr lang="en-GB" dirty="0">
                <a:solidFill>
                  <a:schemeClr val="accent5"/>
                </a:solidFill>
              </a:rPr>
              <a:t>1</a:t>
            </a:r>
            <a:r>
              <a:rPr lang="en-GB" dirty="0"/>
              <a:t>  </a:t>
            </a:r>
            <a:r>
              <a:rPr lang="en-GB" dirty="0">
                <a:solidFill>
                  <a:schemeClr val="bg1"/>
                </a:solidFill>
              </a:rPr>
              <a:t>Contact name</a:t>
            </a:r>
          </a:p>
          <a:p>
            <a:r>
              <a:rPr lang="en-GB" dirty="0">
                <a:solidFill>
                  <a:schemeClr val="accent5"/>
                </a:solidFill>
              </a:rPr>
              <a:t>2</a:t>
            </a:r>
            <a:r>
              <a:rPr lang="en-GB" dirty="0"/>
              <a:t>  Institution name</a:t>
            </a:r>
            <a:endParaRPr lang="en-SI" dirty="0"/>
          </a:p>
        </p:txBody>
      </p:sp>
      <p:sp>
        <p:nvSpPr>
          <p:cNvPr id="22" name="Text Placeholder 22">
            <a:extLst>
              <a:ext uri="{FF2B5EF4-FFF2-40B4-BE49-F238E27FC236}">
                <a16:creationId xmlns:a16="http://schemas.microsoft.com/office/drawing/2014/main" id="{DE91F1D1-DBC1-4A4B-856E-7BD6A6040291}"/>
              </a:ext>
            </a:extLst>
          </p:cNvPr>
          <p:cNvSpPr>
            <a:spLocks noGrp="1"/>
          </p:cNvSpPr>
          <p:nvPr>
            <p:ph type="body" sz="quarter" idx="14" hasCustomPrompt="1"/>
          </p:nvPr>
        </p:nvSpPr>
        <p:spPr>
          <a:xfrm>
            <a:off x="0" y="5152475"/>
            <a:ext cx="12192000" cy="1084197"/>
          </a:xfrm>
          <a:prstGeom prst="rect">
            <a:avLst/>
          </a:prstGeom>
        </p:spPr>
        <p:txBody>
          <a:bodyPr>
            <a:normAutofit/>
          </a:bodyPr>
          <a:lstStyle>
            <a:lvl1pPr marL="0" indent="0" algn="ctr">
              <a:lnSpc>
                <a:spcPts val="2100"/>
              </a:lnSpc>
              <a:buNone/>
              <a:defRPr sz="1800" spc="600">
                <a:solidFill>
                  <a:schemeClr val="tx1"/>
                </a:solidFill>
                <a:latin typeface="+mn-lt"/>
              </a:defRPr>
            </a:lvl1pPr>
            <a:lvl2pPr marL="457200" indent="0" algn="ctr">
              <a:buNone/>
              <a:defRPr sz="1400" spc="600">
                <a:solidFill>
                  <a:schemeClr val="tx1"/>
                </a:solidFill>
                <a:latin typeface="+mn-lt"/>
              </a:defRPr>
            </a:lvl2pPr>
            <a:lvl3pPr algn="ctr">
              <a:defRPr/>
            </a:lvl3pPr>
            <a:lvl4pPr algn="ctr">
              <a:defRPr/>
            </a:lvl4pPr>
            <a:lvl5pPr algn="ctr">
              <a:defRPr/>
            </a:lvl5pPr>
          </a:lstStyle>
          <a:p>
            <a:pPr lvl="0"/>
            <a:r>
              <a:rPr lang="en-GB" dirty="0"/>
              <a:t>URL or WHAT AND WHERE</a:t>
            </a:r>
            <a:endParaRPr lang="en-SI" dirty="0"/>
          </a:p>
        </p:txBody>
      </p:sp>
      <p:pic>
        <p:nvPicPr>
          <p:cNvPr id="2" name="Picture 1">
            <a:extLst>
              <a:ext uri="{FF2B5EF4-FFF2-40B4-BE49-F238E27FC236}">
                <a16:creationId xmlns:a16="http://schemas.microsoft.com/office/drawing/2014/main" id="{9EC09B4F-8C8E-96FB-E498-E610790418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5317" y="6132997"/>
            <a:ext cx="647790" cy="428685"/>
          </a:xfrm>
          <a:prstGeom prst="rect">
            <a:avLst/>
          </a:prstGeom>
        </p:spPr>
      </p:pic>
    </p:spTree>
    <p:extLst>
      <p:ext uri="{BB962C8B-B14F-4D97-AF65-F5344CB8AC3E}">
        <p14:creationId xmlns:p14="http://schemas.microsoft.com/office/powerpoint/2010/main" val="4063992253"/>
      </p:ext>
    </p:extLst>
  </p:cSld>
  <p:clrMapOvr>
    <a:overrideClrMapping bg1="lt1" tx1="dk1" bg2="lt2" tx2="dk2" accent1="accent1" accent2="accent2" accent3="accent3" accent4="accent4" accent5="accent5" accent6="accent6" hlink="hlink" folHlink="folHlink"/>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PINK Content Slide ">
  <p:cSld name="1_PINK Content Slide ">
    <p:spTree>
      <p:nvGrpSpPr>
        <p:cNvPr id="1" name="Shape 18"/>
        <p:cNvGrpSpPr/>
        <p:nvPr/>
      </p:nvGrpSpPr>
      <p:grpSpPr>
        <a:xfrm>
          <a:off x="0" y="0"/>
          <a:ext cx="0" cy="0"/>
          <a:chOff x="0" y="0"/>
          <a:chExt cx="0" cy="0"/>
        </a:xfrm>
      </p:grpSpPr>
      <p:sp>
        <p:nvSpPr>
          <p:cNvPr id="19" name="Google Shape;19;p32"/>
          <p:cNvSpPr txBox="1">
            <a:spLocks noGrp="1"/>
          </p:cNvSpPr>
          <p:nvPr>
            <p:ph type="title"/>
          </p:nvPr>
        </p:nvSpPr>
        <p:spPr>
          <a:xfrm>
            <a:off x="419100" y="316800"/>
            <a:ext cx="11347450" cy="590400"/>
          </a:xfrm>
          <a:prstGeom prst="rect">
            <a:avLst/>
          </a:prstGeom>
          <a:noFill/>
          <a:ln>
            <a:noFill/>
          </a:ln>
        </p:spPr>
        <p:txBody>
          <a:bodyPr spcFirstLastPara="1" wrap="square" lIns="91425" tIns="45700" rIns="91425" bIns="45700" anchor="t" anchorCtr="0">
            <a:sp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0" name="Google Shape;20;p32"/>
          <p:cNvPicPr preferRelativeResize="0"/>
          <p:nvPr/>
        </p:nvPicPr>
        <p:blipFill rotWithShape="1">
          <a:blip r:embed="rId2">
            <a:alphaModFix/>
          </a:blip>
          <a:srcRect/>
          <a:stretch/>
        </p:blipFill>
        <p:spPr>
          <a:xfrm>
            <a:off x="273050" y="6381750"/>
            <a:ext cx="1207994" cy="311150"/>
          </a:xfrm>
          <a:prstGeom prst="rect">
            <a:avLst/>
          </a:prstGeom>
          <a:noFill/>
          <a:ln>
            <a:noFill/>
          </a:ln>
        </p:spPr>
      </p:pic>
      <p:sp>
        <p:nvSpPr>
          <p:cNvPr id="21" name="Google Shape;21;p32"/>
          <p:cNvSpPr/>
          <p:nvPr/>
        </p:nvSpPr>
        <p:spPr>
          <a:xfrm>
            <a:off x="425451" y="925035"/>
            <a:ext cx="11341100" cy="5029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 name="Google Shape;22;p32"/>
          <p:cNvSpPr txBox="1">
            <a:spLocks noGrp="1"/>
          </p:cNvSpPr>
          <p:nvPr>
            <p:ph type="body" idx="1"/>
          </p:nvPr>
        </p:nvSpPr>
        <p:spPr>
          <a:xfrm>
            <a:off x="444500" y="1368000"/>
            <a:ext cx="11328400" cy="2819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92100" algn="l" rtl="0">
              <a:lnSpc>
                <a:spcPct val="90000"/>
              </a:lnSpc>
              <a:spcBef>
                <a:spcPts val="5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79400" algn="l" rtl="0">
              <a:lnSpc>
                <a:spcPct val="90000"/>
              </a:lnSpc>
              <a:spcBef>
                <a:spcPts val="500"/>
              </a:spcBef>
              <a:spcAft>
                <a:spcPts val="0"/>
              </a:spcAft>
              <a:buClr>
                <a:schemeClr val="dk1"/>
              </a:buClr>
              <a:buSzPts val="800"/>
              <a:buFont typeface="Arial"/>
              <a:buChar char="•"/>
              <a:defRPr sz="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3" name="Google Shape;23;p32"/>
          <p:cNvSpPr txBox="1">
            <a:spLocks noGrp="1"/>
          </p:cNvSpPr>
          <p:nvPr>
            <p:ph type="ftr" idx="11"/>
          </p:nvPr>
        </p:nvSpPr>
        <p:spPr>
          <a:xfrm>
            <a:off x="2768600" y="6375402"/>
            <a:ext cx="6540500" cy="36512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0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2"/>
          <p:cNvSpPr txBox="1">
            <a:spLocks noGrp="1"/>
          </p:cNvSpPr>
          <p:nvPr>
            <p:ph type="sldNum" idx="12"/>
          </p:nvPr>
        </p:nvSpPr>
        <p:spPr>
          <a:xfrm>
            <a:off x="10223500" y="6356352"/>
            <a:ext cx="173355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000">
                <a:solidFill>
                  <a:schemeClr val="dk1"/>
                </a:solidFill>
                <a:latin typeface="Arial"/>
                <a:ea typeface="Arial"/>
                <a:cs typeface="Arial"/>
                <a:sym typeface="Arial"/>
              </a:defRPr>
            </a:lvl1pPr>
            <a:lvl2pPr marL="0" marR="0" lvl="1" indent="0" algn="r" rtl="0">
              <a:spcBef>
                <a:spcPts val="0"/>
              </a:spcBef>
              <a:buNone/>
              <a:defRPr sz="1000">
                <a:solidFill>
                  <a:schemeClr val="dk1"/>
                </a:solidFill>
                <a:latin typeface="Arial"/>
                <a:ea typeface="Arial"/>
                <a:cs typeface="Arial"/>
                <a:sym typeface="Arial"/>
              </a:defRPr>
            </a:lvl2pPr>
            <a:lvl3pPr marL="0" marR="0" lvl="2" indent="0" algn="r" rtl="0">
              <a:spcBef>
                <a:spcPts val="0"/>
              </a:spcBef>
              <a:buNone/>
              <a:defRPr sz="1000">
                <a:solidFill>
                  <a:schemeClr val="dk1"/>
                </a:solidFill>
                <a:latin typeface="Arial"/>
                <a:ea typeface="Arial"/>
                <a:cs typeface="Arial"/>
                <a:sym typeface="Arial"/>
              </a:defRPr>
            </a:lvl3pPr>
            <a:lvl4pPr marL="0" marR="0" lvl="3" indent="0" algn="r" rtl="0">
              <a:spcBef>
                <a:spcPts val="0"/>
              </a:spcBef>
              <a:buNone/>
              <a:defRPr sz="1000">
                <a:solidFill>
                  <a:schemeClr val="dk1"/>
                </a:solidFill>
                <a:latin typeface="Arial"/>
                <a:ea typeface="Arial"/>
                <a:cs typeface="Arial"/>
                <a:sym typeface="Arial"/>
              </a:defRPr>
            </a:lvl4pPr>
            <a:lvl5pPr marL="0" marR="0" lvl="4" indent="0" algn="r" rtl="0">
              <a:spcBef>
                <a:spcPts val="0"/>
              </a:spcBef>
              <a:buNone/>
              <a:defRPr sz="1000">
                <a:solidFill>
                  <a:schemeClr val="dk1"/>
                </a:solidFill>
                <a:latin typeface="Arial"/>
                <a:ea typeface="Arial"/>
                <a:cs typeface="Arial"/>
                <a:sym typeface="Arial"/>
              </a:defRPr>
            </a:lvl5pPr>
            <a:lvl6pPr marL="0" marR="0" lvl="5" indent="0" algn="r" rtl="0">
              <a:spcBef>
                <a:spcPts val="0"/>
              </a:spcBef>
              <a:buNone/>
              <a:defRPr sz="1000">
                <a:solidFill>
                  <a:schemeClr val="dk1"/>
                </a:solidFill>
                <a:latin typeface="Arial"/>
                <a:ea typeface="Arial"/>
                <a:cs typeface="Arial"/>
                <a:sym typeface="Arial"/>
              </a:defRPr>
            </a:lvl6pPr>
            <a:lvl7pPr marL="0" marR="0" lvl="6" indent="0" algn="r" rtl="0">
              <a:spcBef>
                <a:spcPts val="0"/>
              </a:spcBef>
              <a:buNone/>
              <a:defRPr sz="1000">
                <a:solidFill>
                  <a:schemeClr val="dk1"/>
                </a:solidFill>
                <a:latin typeface="Arial"/>
                <a:ea typeface="Arial"/>
                <a:cs typeface="Arial"/>
                <a:sym typeface="Arial"/>
              </a:defRPr>
            </a:lvl7pPr>
            <a:lvl8pPr marL="0" marR="0" lvl="7" indent="0" algn="r" rtl="0">
              <a:spcBef>
                <a:spcPts val="0"/>
              </a:spcBef>
              <a:buNone/>
              <a:defRPr sz="1000">
                <a:solidFill>
                  <a:schemeClr val="dk1"/>
                </a:solidFill>
                <a:latin typeface="Arial"/>
                <a:ea typeface="Arial"/>
                <a:cs typeface="Arial"/>
                <a:sym typeface="Arial"/>
              </a:defRPr>
            </a:lvl8pPr>
            <a:lvl9pPr marL="0" marR="0" lvl="8" indent="0" algn="r" rtl="0">
              <a:spcBef>
                <a:spcPts val="0"/>
              </a:spcBef>
              <a:buNone/>
              <a:defRPr sz="1000">
                <a:solidFill>
                  <a:schemeClr val="dk1"/>
                </a:solidFill>
                <a:latin typeface="Arial"/>
                <a:ea typeface="Arial"/>
                <a:cs typeface="Arial"/>
                <a:sym typeface="Arial"/>
              </a:defRPr>
            </a:lvl9pPr>
          </a:lstStyle>
          <a:p>
            <a:fld id="{00000000-1234-1234-1234-123412341234}" type="slidenum">
              <a:rPr lang="de-AT" smtClean="0"/>
              <a:pPr/>
              <a:t>‹Nr.›</a:t>
            </a:fld>
            <a:endParaRPr lang="de-AT"/>
          </a:p>
        </p:txBody>
      </p:sp>
    </p:spTree>
    <p:extLst>
      <p:ext uri="{BB962C8B-B14F-4D97-AF65-F5344CB8AC3E}">
        <p14:creationId xmlns:p14="http://schemas.microsoft.com/office/powerpoint/2010/main" val="16191058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09168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2" r:id="rId3"/>
    <p:sldLayoutId id="2147483801" r:id="rId4"/>
    <p:sldLayoutId id="2147483786" r:id="rId5"/>
    <p:sldLayoutId id="2147483799" r:id="rId6"/>
    <p:sldLayoutId id="2147483809" r:id="rId7"/>
  </p:sldLayoutIdLst>
  <p:hf hdr="0" dt="0"/>
  <p:txStyles>
    <p:titleStyle>
      <a:lvl1pPr algn="l" defTabSz="914400" rtl="0" eaLnBrk="1" latinLnBrk="0" hangingPunct="1">
        <a:lnSpc>
          <a:spcPct val="90000"/>
        </a:lnSpc>
        <a:spcBef>
          <a:spcPct val="0"/>
        </a:spcBef>
        <a:buNone/>
        <a:defRPr sz="6000"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spc="300">
          <a:solidFill>
            <a:schemeClr val="bg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spc="3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spc="6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spc="6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4829"/>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10" r:id="rId7"/>
  </p:sldLayoutIdLst>
  <p:hf hdr="0" dt="0"/>
  <p:txStyles>
    <p:titleStyle>
      <a:lvl1pPr algn="l" defTabSz="914400" rtl="0" eaLnBrk="1" latinLnBrk="0" hangingPunct="1">
        <a:lnSpc>
          <a:spcPct val="90000"/>
        </a:lnSpc>
        <a:spcBef>
          <a:spcPct val="0"/>
        </a:spcBef>
        <a:buNone/>
        <a:defRPr sz="6000"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spc="300">
          <a:solidFill>
            <a:schemeClr val="bg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spc="3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spc="6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spc="6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3.xml"/><Relationship Id="rId16" Type="http://schemas.openxmlformats.org/officeDocument/2006/relationships/image" Target="../media/image30.svg"/><Relationship Id="rId20" Type="http://schemas.openxmlformats.org/officeDocument/2006/relationships/image" Target="../media/image34.svg"/><Relationship Id="rId1" Type="http://schemas.openxmlformats.org/officeDocument/2006/relationships/slideLayout" Target="../slideLayouts/slideLayout10.xml"/><Relationship Id="rId6" Type="http://schemas.openxmlformats.org/officeDocument/2006/relationships/image" Target="../media/image20.svg"/><Relationship Id="rId11" Type="http://schemas.openxmlformats.org/officeDocument/2006/relationships/image" Target="../media/image25.png"/><Relationship Id="rId24" Type="http://schemas.openxmlformats.org/officeDocument/2006/relationships/image" Target="../media/image38.sv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4.svg"/><Relationship Id="rId19" Type="http://schemas.openxmlformats.org/officeDocument/2006/relationships/image" Target="../media/image33.pn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 Id="rId22" Type="http://schemas.openxmlformats.org/officeDocument/2006/relationships/image" Target="../media/image36.sv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60.png"/><Relationship Id="rId11" Type="http://schemas.openxmlformats.org/officeDocument/2006/relationships/image" Target="../media/image64.png"/><Relationship Id="rId5" Type="http://schemas.openxmlformats.org/officeDocument/2006/relationships/image" Target="../media/image59.jp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hyperlink" Target="https://colab.research.google.com/drive/1FqZDzZEeDEbMucfYPcpl4-P1xa3Hsze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slideLayout" Target="../slideLayouts/slideLayout7.xml"/><Relationship Id="rId7" Type="http://schemas.openxmlformats.org/officeDocument/2006/relationships/image" Target="../media/image70.png"/><Relationship Id="rId12" Type="http://schemas.openxmlformats.org/officeDocument/2006/relationships/image" Target="../media/image75.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notesSlide" Target="../notesSlides/notesSlide16.xml"/><Relationship Id="rId9"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692214-AEF6-4144-9168-716F6B26E38F}"/>
              </a:ext>
            </a:extLst>
          </p:cNvPr>
          <p:cNvSpPr>
            <a:spLocks noGrp="1"/>
          </p:cNvSpPr>
          <p:nvPr>
            <p:ph type="title"/>
          </p:nvPr>
        </p:nvSpPr>
        <p:spPr/>
        <p:txBody>
          <a:bodyPr/>
          <a:lstStyle/>
          <a:p>
            <a:r>
              <a:rPr lang="en-GB" cap="all" noProof="0" dirty="0"/>
              <a:t>Project Overview</a:t>
            </a:r>
            <a:endParaRPr lang="en-GB" noProof="0" dirty="0"/>
          </a:p>
        </p:txBody>
      </p:sp>
      <p:sp>
        <p:nvSpPr>
          <p:cNvPr id="4" name="Text Placeholder 3">
            <a:extLst>
              <a:ext uri="{FF2B5EF4-FFF2-40B4-BE49-F238E27FC236}">
                <a16:creationId xmlns:a16="http://schemas.microsoft.com/office/drawing/2014/main" id="{D268B87F-73D5-D34B-80D2-34F377EA3B30}"/>
              </a:ext>
            </a:extLst>
          </p:cNvPr>
          <p:cNvSpPr>
            <a:spLocks noGrp="1"/>
          </p:cNvSpPr>
          <p:nvPr>
            <p:ph type="body" sz="quarter" idx="13"/>
          </p:nvPr>
        </p:nvSpPr>
        <p:spPr/>
        <p:txBody>
          <a:bodyPr/>
          <a:lstStyle/>
          <a:p>
            <a:r>
              <a:rPr lang="en-GB" noProof="0" dirty="0"/>
              <a:t>PARC TASK 8.1.3 Meeting, </a:t>
            </a:r>
          </a:p>
          <a:p>
            <a:r>
              <a:rPr lang="en-GB" noProof="0" dirty="0"/>
              <a:t>16 April 2025</a:t>
            </a:r>
          </a:p>
          <a:p>
            <a:endParaRPr lang="en-GB" noProof="0" dirty="0"/>
          </a:p>
        </p:txBody>
      </p:sp>
      <p:sp>
        <p:nvSpPr>
          <p:cNvPr id="7" name="Untertitel 6">
            <a:extLst>
              <a:ext uri="{FF2B5EF4-FFF2-40B4-BE49-F238E27FC236}">
                <a16:creationId xmlns:a16="http://schemas.microsoft.com/office/drawing/2014/main" id="{B033C3F2-16AD-C0F8-4D1C-C0182217505B}"/>
              </a:ext>
            </a:extLst>
          </p:cNvPr>
          <p:cNvSpPr>
            <a:spLocks noGrp="1"/>
          </p:cNvSpPr>
          <p:nvPr>
            <p:ph type="subTitle" idx="1"/>
          </p:nvPr>
        </p:nvSpPr>
        <p:spPr/>
        <p:txBody>
          <a:bodyPr/>
          <a:lstStyle/>
          <a:p>
            <a:r>
              <a:rPr lang="en-GB" noProof="0" dirty="0"/>
              <a:t>OBJECTIVES, PLANNED IMPLEMENTATION AND EXPECTED IMPACT</a:t>
            </a:r>
          </a:p>
        </p:txBody>
      </p:sp>
    </p:spTree>
    <p:extLst>
      <p:ext uri="{BB962C8B-B14F-4D97-AF65-F5344CB8AC3E}">
        <p14:creationId xmlns:p14="http://schemas.microsoft.com/office/powerpoint/2010/main" val="783745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A49B-2E12-491D-6DB6-1EEC73FD73C7}"/>
            </a:ext>
          </a:extLst>
        </p:cNvPr>
        <p:cNvGrpSpPr/>
        <p:nvPr/>
      </p:nvGrpSpPr>
      <p:grpSpPr>
        <a:xfrm>
          <a:off x="0" y="0"/>
          <a:ext cx="0" cy="0"/>
          <a:chOff x="0" y="0"/>
          <a:chExt cx="0" cy="0"/>
        </a:xfrm>
      </p:grpSpPr>
      <p:pic>
        <p:nvPicPr>
          <p:cNvPr id="9" name="Grafik 8" descr="Ein Bild, das Karte, Atlas, Text enthält.&#10;&#10;Automatisch generierte Beschreibung">
            <a:extLst>
              <a:ext uri="{FF2B5EF4-FFF2-40B4-BE49-F238E27FC236}">
                <a16:creationId xmlns:a16="http://schemas.microsoft.com/office/drawing/2014/main" id="{4B4DD36D-EBB8-2AA8-AD34-D051ACAF9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8306" y="1035276"/>
            <a:ext cx="4959447" cy="5321074"/>
          </a:xfrm>
          <a:prstGeom prst="rect">
            <a:avLst/>
          </a:prstGeom>
        </p:spPr>
      </p:pic>
      <p:sp>
        <p:nvSpPr>
          <p:cNvPr id="2" name="Titel 1">
            <a:extLst>
              <a:ext uri="{FF2B5EF4-FFF2-40B4-BE49-F238E27FC236}">
                <a16:creationId xmlns:a16="http://schemas.microsoft.com/office/drawing/2014/main" id="{9B1A77BD-D14B-0BA2-3DD1-0D1529AD9C77}"/>
              </a:ext>
            </a:extLst>
          </p:cNvPr>
          <p:cNvSpPr>
            <a:spLocks noGrp="1"/>
          </p:cNvSpPr>
          <p:nvPr>
            <p:ph type="title"/>
          </p:nvPr>
        </p:nvSpPr>
        <p:spPr/>
        <p:txBody>
          <a:bodyPr/>
          <a:lstStyle/>
          <a:p>
            <a:r>
              <a:rPr lang="en-GB" noProof="0" dirty="0"/>
              <a:t>The PINK team</a:t>
            </a:r>
          </a:p>
        </p:txBody>
      </p:sp>
      <p:sp>
        <p:nvSpPr>
          <p:cNvPr id="10" name="Textplatzhalter 9">
            <a:extLst>
              <a:ext uri="{FF2B5EF4-FFF2-40B4-BE49-F238E27FC236}">
                <a16:creationId xmlns:a16="http://schemas.microsoft.com/office/drawing/2014/main" id="{DEB55682-972C-66E8-45DC-4AEAD53F1766}"/>
              </a:ext>
            </a:extLst>
          </p:cNvPr>
          <p:cNvSpPr>
            <a:spLocks noGrp="1"/>
          </p:cNvSpPr>
          <p:nvPr>
            <p:ph type="body" sz="quarter" idx="13"/>
          </p:nvPr>
        </p:nvSpPr>
        <p:spPr>
          <a:xfrm>
            <a:off x="416634" y="1261187"/>
            <a:ext cx="6465271" cy="767482"/>
          </a:xfrm>
        </p:spPr>
        <p:txBody>
          <a:bodyPr/>
          <a:lstStyle/>
          <a:p>
            <a:pPr marL="0" indent="0">
              <a:buNone/>
            </a:pPr>
            <a:r>
              <a:rPr lang="en-GB" sz="1800" noProof="0" dirty="0"/>
              <a:t>12 Beneficiaries - 2 Affiliated Entities - 2 Associated Partners</a:t>
            </a:r>
          </a:p>
          <a:p>
            <a:pPr marL="0" indent="0">
              <a:buNone/>
            </a:pPr>
            <a:r>
              <a:rPr lang="en-GB" sz="1800" noProof="0" dirty="0"/>
              <a:t>Jan 2024 - Dec 2027</a:t>
            </a:r>
          </a:p>
          <a:p>
            <a:pPr marL="0" indent="0">
              <a:buNone/>
            </a:pPr>
            <a:endParaRPr lang="en-GB" sz="1800" noProof="0" dirty="0"/>
          </a:p>
        </p:txBody>
      </p:sp>
      <p:sp>
        <p:nvSpPr>
          <p:cNvPr id="5" name="Foliennummernplatzhalter 4">
            <a:extLst>
              <a:ext uri="{FF2B5EF4-FFF2-40B4-BE49-F238E27FC236}">
                <a16:creationId xmlns:a16="http://schemas.microsoft.com/office/drawing/2014/main" id="{4A45EBC0-95ED-758C-22D0-8D2F79C569AF}"/>
              </a:ext>
            </a:extLst>
          </p:cNvPr>
          <p:cNvSpPr>
            <a:spLocks noGrp="1"/>
          </p:cNvSpPr>
          <p:nvPr>
            <p:ph type="sldNum" sz="quarter" idx="12"/>
          </p:nvPr>
        </p:nvSpPr>
        <p:spPr/>
        <p:txBody>
          <a:bodyPr/>
          <a:lstStyle/>
          <a:p>
            <a:fld id="{6DEC0A70-3375-475C-BE75-E0C06D6831E8}" type="slidenum">
              <a:rPr lang="en-GB" noProof="0" smtClean="0"/>
              <a:pPr/>
              <a:t>2</a:t>
            </a:fld>
            <a:endParaRPr lang="en-GB" noProof="0" dirty="0"/>
          </a:p>
        </p:txBody>
      </p:sp>
      <p:pic>
        <p:nvPicPr>
          <p:cNvPr id="6" name="Grafik 5" descr="Ein Bild, das Kleidung, Mann, Person, Im Haus enthält.&#10;&#10;Automatisch generierte Beschreibung">
            <a:extLst>
              <a:ext uri="{FF2B5EF4-FFF2-40B4-BE49-F238E27FC236}">
                <a16:creationId xmlns:a16="http://schemas.microsoft.com/office/drawing/2014/main" id="{46B5A8E4-1FBD-EEE7-2194-C251F5A62533}"/>
              </a:ext>
            </a:extLst>
          </p:cNvPr>
          <p:cNvPicPr>
            <a:picLocks noChangeAspect="1"/>
          </p:cNvPicPr>
          <p:nvPr/>
        </p:nvPicPr>
        <p:blipFill rotWithShape="1">
          <a:blip r:embed="rId3">
            <a:extLst>
              <a:ext uri="{28A0092B-C50C-407E-A947-70E740481C1C}">
                <a14:useLocalDpi xmlns:a14="http://schemas.microsoft.com/office/drawing/2010/main" val="0"/>
              </a:ext>
            </a:extLst>
          </a:blip>
          <a:srcRect l="7824" t="19515" r="8265" b="18544"/>
          <a:stretch/>
        </p:blipFill>
        <p:spPr>
          <a:xfrm>
            <a:off x="448908" y="2186346"/>
            <a:ext cx="6835184" cy="3784148"/>
          </a:xfrm>
          <a:prstGeom prst="rect">
            <a:avLst/>
          </a:prstGeom>
        </p:spPr>
      </p:pic>
      <p:sp>
        <p:nvSpPr>
          <p:cNvPr id="3" name="Fußzeilenplatzhalter 3">
            <a:extLst>
              <a:ext uri="{FF2B5EF4-FFF2-40B4-BE49-F238E27FC236}">
                <a16:creationId xmlns:a16="http://schemas.microsoft.com/office/drawing/2014/main" id="{6924B742-3416-A462-0405-B7E4832EF8DA}"/>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3928214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7D370-DD09-F555-C6B4-49C57AB586F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0170B0-F3CC-09C7-7EDE-61E0D74C5F05}"/>
              </a:ext>
            </a:extLst>
          </p:cNvPr>
          <p:cNvSpPr>
            <a:spLocks noGrp="1"/>
          </p:cNvSpPr>
          <p:nvPr>
            <p:ph type="title"/>
          </p:nvPr>
        </p:nvSpPr>
        <p:spPr/>
        <p:txBody>
          <a:bodyPr/>
          <a:lstStyle/>
          <a:p>
            <a:r>
              <a:rPr lang="en-GB" noProof="0" dirty="0">
                <a:solidFill>
                  <a:schemeClr val="bg2"/>
                </a:solidFill>
              </a:rPr>
              <a:t>PINK</a:t>
            </a:r>
            <a:r>
              <a:rPr lang="en-GB" noProof="0" dirty="0"/>
              <a:t>’s ambition to contribute to…</a:t>
            </a:r>
          </a:p>
        </p:txBody>
      </p:sp>
      <p:sp>
        <p:nvSpPr>
          <p:cNvPr id="5" name="Foliennummernplatzhalter 4">
            <a:extLst>
              <a:ext uri="{FF2B5EF4-FFF2-40B4-BE49-F238E27FC236}">
                <a16:creationId xmlns:a16="http://schemas.microsoft.com/office/drawing/2014/main" id="{181438BF-2175-67F4-E343-17C1060AA352}"/>
              </a:ext>
            </a:extLst>
          </p:cNvPr>
          <p:cNvSpPr>
            <a:spLocks noGrp="1"/>
          </p:cNvSpPr>
          <p:nvPr>
            <p:ph type="sldNum" sz="quarter" idx="12"/>
          </p:nvPr>
        </p:nvSpPr>
        <p:spPr/>
        <p:txBody>
          <a:bodyPr/>
          <a:lstStyle/>
          <a:p>
            <a:fld id="{6DEC0A70-3375-475C-BE75-E0C06D6831E8}" type="slidenum">
              <a:rPr lang="en-GB" noProof="0" smtClean="0"/>
              <a:pPr/>
              <a:t>3</a:t>
            </a:fld>
            <a:endParaRPr lang="en-GB" noProof="0" dirty="0"/>
          </a:p>
        </p:txBody>
      </p:sp>
      <p:pic>
        <p:nvPicPr>
          <p:cNvPr id="8" name="Grafik 7">
            <a:extLst>
              <a:ext uri="{FF2B5EF4-FFF2-40B4-BE49-F238E27FC236}">
                <a16:creationId xmlns:a16="http://schemas.microsoft.com/office/drawing/2014/main" id="{9FA84999-1533-9517-7D53-58D6BC63C376}"/>
              </a:ext>
            </a:extLst>
          </p:cNvPr>
          <p:cNvPicPr>
            <a:picLocks noChangeAspect="1"/>
          </p:cNvPicPr>
          <p:nvPr/>
        </p:nvPicPr>
        <p:blipFill rotWithShape="1">
          <a:blip r:embed="rId2"/>
          <a:srcRect t="16037" b="35770"/>
          <a:stretch/>
        </p:blipFill>
        <p:spPr>
          <a:xfrm>
            <a:off x="2126627" y="1017868"/>
            <a:ext cx="8096873" cy="5338482"/>
          </a:xfrm>
          <a:prstGeom prst="rect">
            <a:avLst/>
          </a:prstGeom>
        </p:spPr>
      </p:pic>
      <p:sp>
        <p:nvSpPr>
          <p:cNvPr id="3" name="Foliennummernplatzhalter 4">
            <a:extLst>
              <a:ext uri="{FF2B5EF4-FFF2-40B4-BE49-F238E27FC236}">
                <a16:creationId xmlns:a16="http://schemas.microsoft.com/office/drawing/2014/main" id="{7163D737-03C7-96A3-045A-B4380579F3CF}"/>
              </a:ext>
            </a:extLst>
          </p:cNvPr>
          <p:cNvSpPr txBox="1">
            <a:spLocks/>
          </p:cNvSpPr>
          <p:nvPr/>
        </p:nvSpPr>
        <p:spPr>
          <a:xfrm>
            <a:off x="10223500" y="6356350"/>
            <a:ext cx="1733550" cy="365125"/>
          </a:xfrm>
          <a:prstGeom prst="rect">
            <a:avLst/>
          </a:prstGeom>
        </p:spPr>
        <p:txBody>
          <a:bodyPr/>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EC0A70-3375-475C-BE75-E0C06D6831E8}" type="slidenum">
              <a:rPr lang="en-GB" noProof="0" smtClean="0"/>
              <a:pPr/>
              <a:t>3</a:t>
            </a:fld>
            <a:endParaRPr lang="en-GB" noProof="0" dirty="0"/>
          </a:p>
        </p:txBody>
      </p:sp>
      <p:sp>
        <p:nvSpPr>
          <p:cNvPr id="6" name="Fußzeilenplatzhalter 3">
            <a:extLst>
              <a:ext uri="{FF2B5EF4-FFF2-40B4-BE49-F238E27FC236}">
                <a16:creationId xmlns:a16="http://schemas.microsoft.com/office/drawing/2014/main" id="{1A818F04-854A-F51B-63F0-1507CDAB1EF6}"/>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3992848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8B1CD-DC7A-A21D-7EA4-86F9F380B5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B6B2E4-BF42-8441-288D-E083EDC745E5}"/>
              </a:ext>
            </a:extLst>
          </p:cNvPr>
          <p:cNvSpPr>
            <a:spLocks noGrp="1"/>
          </p:cNvSpPr>
          <p:nvPr>
            <p:ph type="title"/>
          </p:nvPr>
        </p:nvSpPr>
        <p:spPr>
          <a:xfrm>
            <a:off x="419100" y="316800"/>
            <a:ext cx="11347450" cy="590931"/>
          </a:xfrm>
        </p:spPr>
        <p:txBody>
          <a:bodyPr/>
          <a:lstStyle/>
          <a:p>
            <a:r>
              <a:rPr lang="en-GB" noProof="0" dirty="0"/>
              <a:t>... by implementing industry-ready SSbD</a:t>
            </a:r>
          </a:p>
        </p:txBody>
      </p:sp>
      <p:sp>
        <p:nvSpPr>
          <p:cNvPr id="5" name="Foliennummernplatzhalter 4">
            <a:extLst>
              <a:ext uri="{FF2B5EF4-FFF2-40B4-BE49-F238E27FC236}">
                <a16:creationId xmlns:a16="http://schemas.microsoft.com/office/drawing/2014/main" id="{13D9C22C-7B91-DF17-FEAB-1B0AD98729EB}"/>
              </a:ext>
            </a:extLst>
          </p:cNvPr>
          <p:cNvSpPr>
            <a:spLocks noGrp="1"/>
          </p:cNvSpPr>
          <p:nvPr>
            <p:ph type="sldNum" sz="quarter" idx="12"/>
          </p:nvPr>
        </p:nvSpPr>
        <p:spPr/>
        <p:txBody>
          <a:bodyPr/>
          <a:lstStyle/>
          <a:p>
            <a:fld id="{6DEC0A70-3375-475C-BE75-E0C06D6831E8}" type="slidenum">
              <a:rPr lang="en-GB" noProof="0" smtClean="0"/>
              <a:pPr/>
              <a:t>4</a:t>
            </a:fld>
            <a:endParaRPr lang="en-GB" noProof="0" dirty="0"/>
          </a:p>
        </p:txBody>
      </p:sp>
      <p:pic>
        <p:nvPicPr>
          <p:cNvPr id="7" name="Grafik 6">
            <a:extLst>
              <a:ext uri="{FF2B5EF4-FFF2-40B4-BE49-F238E27FC236}">
                <a16:creationId xmlns:a16="http://schemas.microsoft.com/office/drawing/2014/main" id="{336A25DC-8FF9-95E1-9092-8BA2F1EB122E}"/>
              </a:ext>
            </a:extLst>
          </p:cNvPr>
          <p:cNvPicPr>
            <a:picLocks noChangeAspect="1"/>
          </p:cNvPicPr>
          <p:nvPr/>
        </p:nvPicPr>
        <p:blipFill>
          <a:blip r:embed="rId2"/>
          <a:stretch>
            <a:fillRect/>
          </a:stretch>
        </p:blipFill>
        <p:spPr>
          <a:xfrm>
            <a:off x="1550197" y="1305753"/>
            <a:ext cx="3108889" cy="2604141"/>
          </a:xfrm>
          <a:prstGeom prst="rect">
            <a:avLst/>
          </a:prstGeom>
        </p:spPr>
      </p:pic>
      <p:pic>
        <p:nvPicPr>
          <p:cNvPr id="1026" name="Picture 2">
            <a:extLst>
              <a:ext uri="{FF2B5EF4-FFF2-40B4-BE49-F238E27FC236}">
                <a16:creationId xmlns:a16="http://schemas.microsoft.com/office/drawing/2014/main" id="{5B37C734-BEFD-D1B5-14A4-A0E2D7541B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168" y="3505200"/>
            <a:ext cx="5800331" cy="26098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1F968B4-7DB8-40DB-3861-DA9F716B9C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9859" y="1558501"/>
            <a:ext cx="5616700" cy="4575402"/>
          </a:xfrm>
          <a:prstGeom prst="rect">
            <a:avLst/>
          </a:prstGeom>
          <a:noFill/>
          <a:extLst>
            <a:ext uri="{909E8E84-426E-40DD-AFC4-6F175D3DCCD1}">
              <a14:hiddenFill xmlns:a14="http://schemas.microsoft.com/office/drawing/2010/main">
                <a:solidFill>
                  <a:srgbClr val="FFFFFF"/>
                </a:solidFill>
              </a14:hiddenFill>
            </a:ext>
          </a:extLst>
        </p:spPr>
      </p:pic>
      <p:sp>
        <p:nvSpPr>
          <p:cNvPr id="3" name="Fußzeilenplatzhalter 3">
            <a:extLst>
              <a:ext uri="{FF2B5EF4-FFF2-40B4-BE49-F238E27FC236}">
                <a16:creationId xmlns:a16="http://schemas.microsoft.com/office/drawing/2014/main" id="{1496768D-AB8E-E92D-359E-56A65CBAC8B8}"/>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33809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5"/>
          <p:cNvSpPr txBox="1">
            <a:spLocks noGrp="1"/>
          </p:cNvSpPr>
          <p:nvPr>
            <p:ph type="title"/>
          </p:nvPr>
        </p:nvSpPr>
        <p:spPr>
          <a:xfrm>
            <a:off x="331676" y="317206"/>
            <a:ext cx="11798578" cy="590931"/>
          </a:xfrm>
          <a:prstGeom prst="rect">
            <a:avLst/>
          </a:prstGeom>
          <a:noFill/>
          <a:ln>
            <a:noFill/>
          </a:ln>
        </p:spPr>
        <p:txBody>
          <a:bodyPr spcFirstLastPara="1" wrap="square" lIns="91425" tIns="45700" rIns="91425" bIns="45700" anchor="t" anchorCtr="0">
            <a:spAutoFit/>
          </a:bodyPr>
          <a:lstStyle/>
          <a:p>
            <a:r>
              <a:rPr lang="en-GB" noProof="0" dirty="0"/>
              <a:t>Where to implement SSbD</a:t>
            </a:r>
          </a:p>
        </p:txBody>
      </p:sp>
      <p:sp>
        <p:nvSpPr>
          <p:cNvPr id="218" name="Google Shape;218;p5"/>
          <p:cNvSpPr txBox="1">
            <a:spLocks noGrp="1"/>
          </p:cNvSpPr>
          <p:nvPr>
            <p:ph type="sldNum" idx="12"/>
          </p:nvPr>
        </p:nvSpPr>
        <p:spPr>
          <a:xfrm>
            <a:off x="10222963" y="6356352"/>
            <a:ext cx="1733324" cy="365125"/>
          </a:xfrm>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5</a:t>
            </a:fld>
            <a:endParaRPr lang="en-GB" noProof="0" dirty="0"/>
          </a:p>
        </p:txBody>
      </p:sp>
      <p:grpSp>
        <p:nvGrpSpPr>
          <p:cNvPr id="220" name="Google Shape;220;p5"/>
          <p:cNvGrpSpPr/>
          <p:nvPr/>
        </p:nvGrpSpPr>
        <p:grpSpPr>
          <a:xfrm>
            <a:off x="11676" y="1185999"/>
            <a:ext cx="11195835" cy="5227192"/>
            <a:chOff x="10881" y="1185999"/>
            <a:chExt cx="11195835" cy="5227192"/>
          </a:xfrm>
        </p:grpSpPr>
        <p:sp>
          <p:nvSpPr>
            <p:cNvPr id="221" name="Google Shape;221;p5"/>
            <p:cNvSpPr/>
            <p:nvPr/>
          </p:nvSpPr>
          <p:spPr>
            <a:xfrm rot="7507371">
              <a:off x="1607696" y="2301121"/>
              <a:ext cx="339004" cy="504488"/>
            </a:xfrm>
            <a:prstGeom prst="curvedRightArrow">
              <a:avLst>
                <a:gd name="adj1" fmla="val 25000"/>
                <a:gd name="adj2" fmla="val 50000"/>
                <a:gd name="adj3" fmla="val 25000"/>
              </a:avLst>
            </a:prstGeom>
            <a:solidFill>
              <a:schemeClr val="accent3"/>
            </a:solidFill>
            <a:ln w="12700" cap="flat" cmpd="sng">
              <a:solidFill>
                <a:srgbClr val="BA652E"/>
              </a:solidFill>
              <a:prstDash val="solid"/>
              <a:miter lim="800000"/>
              <a:headEnd type="none" w="sm" len="sm"/>
              <a:tailEnd type="none" w="sm" len="sm"/>
            </a:ln>
          </p:spPr>
          <p:txBody>
            <a:bodyPr spcFirstLastPara="1" wrap="square" lIns="91425" tIns="45700" rIns="91425" bIns="45700" anchor="ctr" anchorCtr="0">
              <a:noAutofit/>
            </a:bodyPr>
            <a:lstStyle/>
            <a:p>
              <a:pPr algn="ctr"/>
              <a:endParaRPr lang="en-GB" noProof="0" dirty="0">
                <a:solidFill>
                  <a:schemeClr val="dk1"/>
                </a:solidFill>
                <a:latin typeface="Arial"/>
                <a:ea typeface="Arial"/>
                <a:cs typeface="Arial"/>
                <a:sym typeface="Arial"/>
              </a:endParaRPr>
            </a:p>
          </p:txBody>
        </p:sp>
        <p:grpSp>
          <p:nvGrpSpPr>
            <p:cNvPr id="222" name="Google Shape;222;p5"/>
            <p:cNvGrpSpPr/>
            <p:nvPr/>
          </p:nvGrpSpPr>
          <p:grpSpPr>
            <a:xfrm>
              <a:off x="10881" y="1185999"/>
              <a:ext cx="11195835" cy="5227192"/>
              <a:chOff x="10881" y="1185999"/>
              <a:chExt cx="11195835" cy="5227192"/>
            </a:xfrm>
          </p:grpSpPr>
          <p:sp>
            <p:nvSpPr>
              <p:cNvPr id="223" name="Google Shape;223;p5"/>
              <p:cNvSpPr txBox="1"/>
              <p:nvPr/>
            </p:nvSpPr>
            <p:spPr>
              <a:xfrm rot="6812311">
                <a:off x="8797221" y="4997705"/>
                <a:ext cx="1945607" cy="748379"/>
              </a:xfrm>
              <a:prstGeom prst="rect">
                <a:avLst/>
              </a:prstGeom>
              <a:noFill/>
              <a:ln>
                <a:noFill/>
              </a:ln>
            </p:spPr>
            <p:txBody>
              <a:bodyPr spcFirstLastPara="1" wrap="square" lIns="91425" tIns="45700" rIns="91425" bIns="45700" anchor="t" anchorCtr="0">
                <a:noAutofit/>
              </a:bodyPr>
              <a:lstStyle/>
              <a:p>
                <a:pPr marL="50795">
                  <a:lnSpc>
                    <a:spcPct val="90000"/>
                  </a:lnSpc>
                  <a:buClr>
                    <a:schemeClr val="dk1"/>
                  </a:buClr>
                  <a:buSzPts val="2000"/>
                </a:pPr>
                <a:r>
                  <a:rPr lang="en-GB" sz="2000" noProof="0" dirty="0">
                    <a:solidFill>
                      <a:schemeClr val="dk1"/>
                    </a:solidFill>
                    <a:latin typeface="Arial"/>
                    <a:ea typeface="Arial"/>
                    <a:cs typeface="Arial"/>
                    <a:sym typeface="Arial"/>
                  </a:rPr>
                  <a:t>Re-design</a:t>
                </a:r>
                <a:endParaRPr lang="en-GB" noProof="0" dirty="0"/>
              </a:p>
            </p:txBody>
          </p:sp>
          <p:grpSp>
            <p:nvGrpSpPr>
              <p:cNvPr id="224" name="Google Shape;224;p5"/>
              <p:cNvGrpSpPr/>
              <p:nvPr/>
            </p:nvGrpSpPr>
            <p:grpSpPr>
              <a:xfrm>
                <a:off x="2391993" y="1228146"/>
                <a:ext cx="6863823" cy="4807205"/>
                <a:chOff x="657454" y="0"/>
                <a:chExt cx="6863823" cy="4807205"/>
              </a:xfrm>
            </p:grpSpPr>
            <p:sp>
              <p:nvSpPr>
                <p:cNvPr id="225" name="Google Shape;225;p5"/>
                <p:cNvSpPr/>
                <p:nvPr/>
              </p:nvSpPr>
              <p:spPr>
                <a:xfrm>
                  <a:off x="657454" y="0"/>
                  <a:ext cx="6863823" cy="4807205"/>
                </a:xfrm>
                <a:prstGeom prst="ellipse">
                  <a:avLst/>
                </a:prstGeom>
                <a:solidFill>
                  <a:srgbClr val="37953C">
                    <a:alpha val="29803"/>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lang="en-GB" noProof="0" dirty="0"/>
                </a:p>
              </p:txBody>
            </p:sp>
            <p:sp>
              <p:nvSpPr>
                <p:cNvPr id="226" name="Google Shape;226;p5"/>
                <p:cNvSpPr txBox="1"/>
                <p:nvPr/>
              </p:nvSpPr>
              <p:spPr>
                <a:xfrm>
                  <a:off x="2802399" y="240360"/>
                  <a:ext cx="2573933" cy="480720"/>
                </a:xfrm>
                <a:prstGeom prst="rect">
                  <a:avLst/>
                </a:prstGeom>
                <a:noFill/>
                <a:ln>
                  <a:noFill/>
                </a:ln>
              </p:spPr>
              <p:txBody>
                <a:bodyPr spcFirstLastPara="1" wrap="square" lIns="78225" tIns="78225" rIns="78225" bIns="78225" anchor="ctr" anchorCtr="0">
                  <a:noAutofit/>
                </a:bodyPr>
                <a:lstStyle/>
                <a:p>
                  <a:pPr algn="ctr">
                    <a:lnSpc>
                      <a:spcPct val="90000"/>
                    </a:lnSpc>
                    <a:buClr>
                      <a:srgbClr val="3F3F3F"/>
                    </a:buClr>
                    <a:buSzPts val="1100"/>
                  </a:pPr>
                  <a:r>
                    <a:rPr lang="en-GB" sz="1100" b="1" noProof="0" dirty="0">
                      <a:solidFill>
                        <a:srgbClr val="3F3F3F"/>
                      </a:solidFill>
                      <a:latin typeface="Arial"/>
                      <a:ea typeface="Arial"/>
                      <a:cs typeface="Arial"/>
                      <a:sym typeface="Arial"/>
                    </a:rPr>
                    <a:t>System</a:t>
                  </a:r>
                  <a:endParaRPr lang="en-GB" noProof="0" dirty="0"/>
                </a:p>
              </p:txBody>
            </p:sp>
            <p:sp>
              <p:nvSpPr>
                <p:cNvPr id="227" name="Google Shape;227;p5"/>
                <p:cNvSpPr/>
                <p:nvPr/>
              </p:nvSpPr>
              <p:spPr>
                <a:xfrm>
                  <a:off x="1314928" y="721080"/>
                  <a:ext cx="5548875" cy="4086124"/>
                </a:xfrm>
                <a:prstGeom prst="ellipse">
                  <a:avLst/>
                </a:prstGeom>
                <a:solidFill>
                  <a:srgbClr val="37953C">
                    <a:alpha val="40000"/>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lang="en-GB" noProof="0" dirty="0"/>
                </a:p>
              </p:txBody>
            </p:sp>
            <p:sp>
              <p:nvSpPr>
                <p:cNvPr id="228" name="Google Shape;228;p5"/>
                <p:cNvSpPr txBox="1"/>
                <p:nvPr/>
              </p:nvSpPr>
              <p:spPr>
                <a:xfrm>
                  <a:off x="2892890" y="956032"/>
                  <a:ext cx="2392952" cy="469904"/>
                </a:xfrm>
                <a:prstGeom prst="rect">
                  <a:avLst/>
                </a:prstGeom>
                <a:noFill/>
                <a:ln>
                  <a:noFill/>
                </a:ln>
              </p:spPr>
              <p:txBody>
                <a:bodyPr spcFirstLastPara="1" wrap="square" lIns="78225" tIns="78225" rIns="78225" bIns="78225" anchor="ctr" anchorCtr="0">
                  <a:noAutofit/>
                </a:bodyPr>
                <a:lstStyle/>
                <a:p>
                  <a:pPr algn="ctr">
                    <a:lnSpc>
                      <a:spcPct val="90000"/>
                    </a:lnSpc>
                    <a:buClr>
                      <a:schemeClr val="lt1"/>
                    </a:buClr>
                    <a:buSzPts val="1100"/>
                  </a:pPr>
                  <a:r>
                    <a:rPr lang="en-GB" sz="1100" noProof="0" dirty="0">
                      <a:solidFill>
                        <a:schemeClr val="lt1"/>
                      </a:solidFill>
                      <a:latin typeface="Arial"/>
                      <a:ea typeface="Arial"/>
                      <a:cs typeface="Arial"/>
                      <a:sym typeface="Arial"/>
                    </a:rPr>
                    <a:t>Use/need for function</a:t>
                  </a:r>
                  <a:endParaRPr lang="en-GB" noProof="0" dirty="0"/>
                </a:p>
              </p:txBody>
            </p:sp>
            <p:sp>
              <p:nvSpPr>
                <p:cNvPr id="229" name="Google Shape;229;p5"/>
                <p:cNvSpPr/>
                <p:nvPr/>
              </p:nvSpPr>
              <p:spPr>
                <a:xfrm>
                  <a:off x="1832600" y="1442161"/>
                  <a:ext cx="4513532" cy="3365043"/>
                </a:xfrm>
                <a:prstGeom prst="ellipse">
                  <a:avLst/>
                </a:prstGeom>
                <a:solidFill>
                  <a:srgbClr val="37953C">
                    <a:alpha val="60000"/>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lang="en-GB" noProof="0" dirty="0"/>
                </a:p>
              </p:txBody>
            </p:sp>
            <p:sp>
              <p:nvSpPr>
                <p:cNvPr id="230" name="Google Shape;230;p5"/>
                <p:cNvSpPr txBox="1"/>
                <p:nvPr/>
              </p:nvSpPr>
              <p:spPr>
                <a:xfrm>
                  <a:off x="2921489" y="1674349"/>
                  <a:ext cx="2335753" cy="464376"/>
                </a:xfrm>
                <a:prstGeom prst="rect">
                  <a:avLst/>
                </a:prstGeom>
                <a:noFill/>
                <a:ln>
                  <a:noFill/>
                </a:ln>
              </p:spPr>
              <p:txBody>
                <a:bodyPr spcFirstLastPara="1" wrap="square" lIns="78225" tIns="78225" rIns="78225" bIns="78225" anchor="ctr" anchorCtr="0">
                  <a:noAutofit/>
                </a:bodyPr>
                <a:lstStyle/>
                <a:p>
                  <a:pPr algn="ctr">
                    <a:lnSpc>
                      <a:spcPct val="90000"/>
                    </a:lnSpc>
                    <a:buClr>
                      <a:schemeClr val="lt1"/>
                    </a:buClr>
                    <a:buSzPts val="1100"/>
                  </a:pPr>
                  <a:r>
                    <a:rPr lang="en-GB" sz="1100" noProof="0" dirty="0">
                      <a:solidFill>
                        <a:schemeClr val="lt1"/>
                      </a:solidFill>
                      <a:latin typeface="Arial"/>
                      <a:ea typeface="Arial"/>
                      <a:cs typeface="Arial"/>
                      <a:sym typeface="Arial"/>
                    </a:rPr>
                    <a:t>Process</a:t>
                  </a:r>
                  <a:endParaRPr lang="en-GB" noProof="0" dirty="0"/>
                </a:p>
              </p:txBody>
            </p:sp>
            <p:sp>
              <p:nvSpPr>
                <p:cNvPr id="231" name="Google Shape;231;p5"/>
                <p:cNvSpPr/>
                <p:nvPr/>
              </p:nvSpPr>
              <p:spPr>
                <a:xfrm>
                  <a:off x="2352481" y="2163242"/>
                  <a:ext cx="3473770" cy="2643962"/>
                </a:xfrm>
                <a:prstGeom prst="ellipse">
                  <a:avLst/>
                </a:prstGeom>
                <a:solidFill>
                  <a:srgbClr val="37953C">
                    <a:alpha val="80000"/>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lang="en-GB" noProof="0" dirty="0"/>
                </a:p>
              </p:txBody>
            </p:sp>
            <p:sp>
              <p:nvSpPr>
                <p:cNvPr id="232" name="Google Shape;232;p5"/>
                <p:cNvSpPr txBox="1"/>
                <p:nvPr/>
              </p:nvSpPr>
              <p:spPr>
                <a:xfrm>
                  <a:off x="3151448" y="2401198"/>
                  <a:ext cx="1875836" cy="475913"/>
                </a:xfrm>
                <a:prstGeom prst="rect">
                  <a:avLst/>
                </a:prstGeom>
                <a:noFill/>
                <a:ln>
                  <a:noFill/>
                </a:ln>
              </p:spPr>
              <p:txBody>
                <a:bodyPr spcFirstLastPara="1" wrap="square" lIns="78225" tIns="78225" rIns="78225" bIns="78225" anchor="ctr" anchorCtr="0">
                  <a:noAutofit/>
                </a:bodyPr>
                <a:lstStyle/>
                <a:p>
                  <a:pPr algn="ctr">
                    <a:lnSpc>
                      <a:spcPct val="90000"/>
                    </a:lnSpc>
                    <a:buClr>
                      <a:schemeClr val="lt1"/>
                    </a:buClr>
                    <a:buSzPts val="1100"/>
                  </a:pPr>
                  <a:r>
                    <a:rPr lang="en-GB" sz="1100" noProof="0" dirty="0">
                      <a:solidFill>
                        <a:schemeClr val="lt1"/>
                      </a:solidFill>
                      <a:latin typeface="Arial"/>
                      <a:ea typeface="Arial"/>
                      <a:cs typeface="Arial"/>
                      <a:sym typeface="Arial"/>
                    </a:rPr>
                    <a:t>Product</a:t>
                  </a:r>
                  <a:endParaRPr lang="en-GB" noProof="0" dirty="0"/>
                </a:p>
              </p:txBody>
            </p:sp>
            <p:sp>
              <p:nvSpPr>
                <p:cNvPr id="233" name="Google Shape;233;p5"/>
                <p:cNvSpPr/>
                <p:nvPr/>
              </p:nvSpPr>
              <p:spPr>
                <a:xfrm>
                  <a:off x="2804477" y="2884322"/>
                  <a:ext cx="2569777" cy="1922882"/>
                </a:xfrm>
                <a:prstGeom prst="ellipse">
                  <a:avLst/>
                </a:prstGeom>
                <a:solidFill>
                  <a:srgbClr val="37953C">
                    <a:alpha val="91764"/>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lang="en-GB" noProof="0" dirty="0"/>
                </a:p>
              </p:txBody>
            </p:sp>
            <p:sp>
              <p:nvSpPr>
                <p:cNvPr id="234" name="Google Shape;234;p5"/>
                <p:cNvSpPr txBox="1"/>
                <p:nvPr/>
              </p:nvSpPr>
              <p:spPr>
                <a:xfrm>
                  <a:off x="3254188" y="3124683"/>
                  <a:ext cx="1670355" cy="480720"/>
                </a:xfrm>
                <a:prstGeom prst="rect">
                  <a:avLst/>
                </a:prstGeom>
                <a:noFill/>
                <a:ln>
                  <a:noFill/>
                </a:ln>
              </p:spPr>
              <p:txBody>
                <a:bodyPr spcFirstLastPara="1" wrap="square" lIns="78225" tIns="78225" rIns="78225" bIns="78225" anchor="ctr" anchorCtr="0">
                  <a:noAutofit/>
                </a:bodyPr>
                <a:lstStyle/>
                <a:p>
                  <a:pPr algn="ctr">
                    <a:lnSpc>
                      <a:spcPct val="90000"/>
                    </a:lnSpc>
                    <a:buClr>
                      <a:schemeClr val="lt1"/>
                    </a:buClr>
                    <a:buSzPts val="1100"/>
                  </a:pPr>
                  <a:r>
                    <a:rPr lang="en-GB" sz="1100" noProof="0" dirty="0">
                      <a:solidFill>
                        <a:schemeClr val="lt1"/>
                      </a:solidFill>
                      <a:latin typeface="Arial"/>
                      <a:ea typeface="Arial"/>
                      <a:cs typeface="Arial"/>
                      <a:sym typeface="Arial"/>
                    </a:rPr>
                    <a:t>Material</a:t>
                  </a:r>
                  <a:endParaRPr lang="en-GB" noProof="0" dirty="0"/>
                </a:p>
              </p:txBody>
            </p:sp>
            <p:sp>
              <p:nvSpPr>
                <p:cNvPr id="235" name="Google Shape;235;p5"/>
                <p:cNvSpPr/>
                <p:nvPr/>
              </p:nvSpPr>
              <p:spPr>
                <a:xfrm>
                  <a:off x="3318122" y="3605403"/>
                  <a:ext cx="1542487" cy="1201801"/>
                </a:xfrm>
                <a:prstGeom prst="ellipse">
                  <a:avLst/>
                </a:prstGeom>
                <a:solidFill>
                  <a:srgbClr val="37953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lang="en-GB" noProof="0" dirty="0"/>
                </a:p>
              </p:txBody>
            </p:sp>
            <p:sp>
              <p:nvSpPr>
                <p:cNvPr id="236" name="Google Shape;236;p5"/>
                <p:cNvSpPr txBox="1"/>
                <p:nvPr/>
              </p:nvSpPr>
              <p:spPr>
                <a:xfrm>
                  <a:off x="3544014" y="3905854"/>
                  <a:ext cx="1090703" cy="600900"/>
                </a:xfrm>
                <a:prstGeom prst="rect">
                  <a:avLst/>
                </a:prstGeom>
                <a:noFill/>
                <a:ln>
                  <a:noFill/>
                </a:ln>
              </p:spPr>
              <p:txBody>
                <a:bodyPr spcFirstLastPara="1" wrap="square" lIns="78225" tIns="78225" rIns="78225" bIns="78225" anchor="ctr" anchorCtr="0">
                  <a:noAutofit/>
                </a:bodyPr>
                <a:lstStyle/>
                <a:p>
                  <a:pPr algn="ctr">
                    <a:lnSpc>
                      <a:spcPct val="90000"/>
                    </a:lnSpc>
                    <a:buClr>
                      <a:schemeClr val="lt1"/>
                    </a:buClr>
                    <a:buSzPts val="1100"/>
                  </a:pPr>
                  <a:r>
                    <a:rPr lang="en-GB" sz="1100" noProof="0" dirty="0">
                      <a:solidFill>
                        <a:schemeClr val="lt1"/>
                      </a:solidFill>
                      <a:latin typeface="Arial"/>
                      <a:ea typeface="Arial"/>
                      <a:cs typeface="Arial"/>
                      <a:sym typeface="Arial"/>
                    </a:rPr>
                    <a:t>Substance of concern (SoC)</a:t>
                  </a:r>
                  <a:endParaRPr lang="en-GB" noProof="0" dirty="0"/>
                </a:p>
              </p:txBody>
            </p:sp>
          </p:grpSp>
          <p:sp>
            <p:nvSpPr>
              <p:cNvPr id="237" name="Google Shape;237;p5"/>
              <p:cNvSpPr txBox="1"/>
              <p:nvPr/>
            </p:nvSpPr>
            <p:spPr>
              <a:xfrm rot="2309504">
                <a:off x="9516730" y="1613408"/>
                <a:ext cx="1634702" cy="748379"/>
              </a:xfrm>
              <a:prstGeom prst="rect">
                <a:avLst/>
              </a:prstGeom>
              <a:noFill/>
              <a:ln>
                <a:noFill/>
              </a:ln>
            </p:spPr>
            <p:txBody>
              <a:bodyPr spcFirstLastPara="1" wrap="square" lIns="91400" tIns="45675" rIns="91400" bIns="45675" anchor="t" anchorCtr="0">
                <a:noAutofit/>
              </a:bodyPr>
              <a:lstStyle/>
              <a:p>
                <a:pPr marL="50795">
                  <a:lnSpc>
                    <a:spcPct val="90000"/>
                  </a:lnSpc>
                  <a:spcBef>
                    <a:spcPts val="1000"/>
                  </a:spcBef>
                  <a:buClr>
                    <a:schemeClr val="dk1"/>
                  </a:buClr>
                  <a:buSzPts val="2800"/>
                </a:pPr>
                <a:r>
                  <a:rPr lang="en-GB" sz="2000" noProof="0" dirty="0">
                    <a:solidFill>
                      <a:schemeClr val="dk1"/>
                    </a:solidFill>
                    <a:latin typeface="Arial"/>
                    <a:ea typeface="Arial"/>
                    <a:cs typeface="Arial"/>
                    <a:sym typeface="Arial"/>
                  </a:rPr>
                  <a:t>Eliminate / substitute</a:t>
                </a:r>
                <a:endParaRPr lang="en-GB" noProof="0" dirty="0"/>
              </a:p>
            </p:txBody>
          </p:sp>
          <p:sp>
            <p:nvSpPr>
              <p:cNvPr id="238" name="Google Shape;238;p5"/>
              <p:cNvSpPr txBox="1"/>
              <p:nvPr/>
            </p:nvSpPr>
            <p:spPr>
              <a:xfrm rot="-3378899">
                <a:off x="586366" y="2043691"/>
                <a:ext cx="1293509" cy="748379"/>
              </a:xfrm>
              <a:prstGeom prst="rect">
                <a:avLst/>
              </a:prstGeom>
              <a:noFill/>
              <a:ln>
                <a:noFill/>
              </a:ln>
            </p:spPr>
            <p:txBody>
              <a:bodyPr spcFirstLastPara="1" wrap="square" lIns="91400" tIns="45675" rIns="91400" bIns="45675" anchor="t" anchorCtr="0">
                <a:noAutofit/>
              </a:bodyPr>
              <a:lstStyle/>
              <a:p>
                <a:pPr marL="50795">
                  <a:lnSpc>
                    <a:spcPct val="90000"/>
                  </a:lnSpc>
                  <a:spcBef>
                    <a:spcPts val="1000"/>
                  </a:spcBef>
                  <a:buClr>
                    <a:schemeClr val="dk1"/>
                  </a:buClr>
                  <a:buSzPts val="2800"/>
                </a:pPr>
                <a:r>
                  <a:rPr lang="en-GB" sz="2000" noProof="0" dirty="0">
                    <a:solidFill>
                      <a:schemeClr val="dk1"/>
                    </a:solidFill>
                    <a:latin typeface="Arial"/>
                    <a:ea typeface="Arial"/>
                    <a:cs typeface="Arial"/>
                    <a:sym typeface="Arial"/>
                  </a:rPr>
                  <a:t>Change</a:t>
                </a:r>
                <a:endParaRPr lang="en-GB" noProof="0" dirty="0"/>
              </a:p>
            </p:txBody>
          </p:sp>
          <p:pic>
            <p:nvPicPr>
              <p:cNvPr id="239" name="Google Shape;239;p5"/>
              <p:cNvPicPr preferRelativeResize="0"/>
              <p:nvPr/>
            </p:nvPicPr>
            <p:blipFill rotWithShape="1">
              <a:blip r:embed="rId3">
                <a:alphaModFix/>
              </a:blip>
              <a:srcRect/>
              <a:stretch/>
            </p:blipFill>
            <p:spPr>
              <a:xfrm>
                <a:off x="9417057" y="2151665"/>
                <a:ext cx="653541" cy="653541"/>
              </a:xfrm>
              <a:prstGeom prst="rect">
                <a:avLst/>
              </a:prstGeom>
              <a:noFill/>
              <a:ln>
                <a:noFill/>
              </a:ln>
            </p:spPr>
          </p:pic>
          <p:sp>
            <p:nvSpPr>
              <p:cNvPr id="240" name="Google Shape;240;p5"/>
              <p:cNvSpPr/>
              <p:nvPr/>
            </p:nvSpPr>
            <p:spPr>
              <a:xfrm rot="-3201652">
                <a:off x="1366324" y="2667616"/>
                <a:ext cx="339004" cy="504488"/>
              </a:xfrm>
              <a:prstGeom prst="curvedRightArrow">
                <a:avLst>
                  <a:gd name="adj1" fmla="val 25000"/>
                  <a:gd name="adj2" fmla="val 50000"/>
                  <a:gd name="adj3" fmla="val 25000"/>
                </a:avLst>
              </a:prstGeom>
              <a:solidFill>
                <a:schemeClr val="accent3"/>
              </a:solidFill>
              <a:ln w="12700" cap="flat" cmpd="sng">
                <a:solidFill>
                  <a:srgbClr val="BA652E"/>
                </a:solidFill>
                <a:prstDash val="solid"/>
                <a:miter lim="800000"/>
                <a:headEnd type="none" w="sm" len="sm"/>
                <a:tailEnd type="none" w="sm" len="sm"/>
              </a:ln>
            </p:spPr>
            <p:txBody>
              <a:bodyPr spcFirstLastPara="1" wrap="square" lIns="91425" tIns="45700" rIns="91425" bIns="45700" anchor="ctr" anchorCtr="0">
                <a:noAutofit/>
              </a:bodyPr>
              <a:lstStyle/>
              <a:p>
                <a:pPr algn="ctr"/>
                <a:endParaRPr lang="en-GB" noProof="0" dirty="0">
                  <a:solidFill>
                    <a:schemeClr val="dk1"/>
                  </a:solidFill>
                  <a:latin typeface="Arial"/>
                  <a:ea typeface="Arial"/>
                  <a:cs typeface="Arial"/>
                  <a:sym typeface="Arial"/>
                </a:endParaRPr>
              </a:p>
            </p:txBody>
          </p:sp>
          <p:pic>
            <p:nvPicPr>
              <p:cNvPr id="241" name="Google Shape;241;p5"/>
              <p:cNvPicPr preferRelativeResize="0"/>
              <p:nvPr/>
            </p:nvPicPr>
            <p:blipFill rotWithShape="1">
              <a:blip r:embed="rId4">
                <a:alphaModFix/>
              </a:blip>
              <a:srcRect/>
              <a:stretch/>
            </p:blipFill>
            <p:spPr>
              <a:xfrm rot="2182572">
                <a:off x="8942350" y="4626133"/>
                <a:ext cx="781510" cy="749312"/>
              </a:xfrm>
              <a:prstGeom prst="rect">
                <a:avLst/>
              </a:prstGeom>
              <a:noFill/>
              <a:ln>
                <a:noFill/>
              </a:ln>
            </p:spPr>
          </p:pic>
          <p:sp>
            <p:nvSpPr>
              <p:cNvPr id="242" name="Google Shape;242;p5"/>
              <p:cNvSpPr/>
              <p:nvPr/>
            </p:nvSpPr>
            <p:spPr>
              <a:xfrm rot="5400000">
                <a:off x="2805936" y="3502623"/>
                <a:ext cx="493648" cy="3640984"/>
              </a:xfrm>
              <a:prstGeom prst="bentUpArrow">
                <a:avLst>
                  <a:gd name="adj1" fmla="val 25000"/>
                  <a:gd name="adj2" fmla="val 25000"/>
                  <a:gd name="adj3" fmla="val 25000"/>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algn="ctr"/>
                <a:endParaRPr lang="en-GB" noProof="0" dirty="0">
                  <a:solidFill>
                    <a:schemeClr val="lt1"/>
                  </a:solidFill>
                  <a:latin typeface="Arial"/>
                  <a:ea typeface="Arial"/>
                  <a:cs typeface="Arial"/>
                  <a:sym typeface="Arial"/>
                </a:endParaRPr>
              </a:p>
            </p:txBody>
          </p:sp>
          <p:sp>
            <p:nvSpPr>
              <p:cNvPr id="243" name="Google Shape;243;p5"/>
              <p:cNvSpPr txBox="1"/>
              <p:nvPr/>
            </p:nvSpPr>
            <p:spPr>
              <a:xfrm>
                <a:off x="10881" y="4610879"/>
                <a:ext cx="2977097" cy="461665"/>
              </a:xfrm>
              <a:prstGeom prst="rect">
                <a:avLst/>
              </a:prstGeom>
              <a:noFill/>
              <a:ln>
                <a:noFill/>
              </a:ln>
            </p:spPr>
            <p:txBody>
              <a:bodyPr spcFirstLastPara="1" wrap="square" lIns="91425" tIns="45700" rIns="91425" bIns="45700" anchor="t" anchorCtr="0">
                <a:spAutoFit/>
              </a:bodyPr>
              <a:lstStyle/>
              <a:p>
                <a:r>
                  <a:rPr lang="en-GB" sz="2400" noProof="0" dirty="0">
                    <a:solidFill>
                      <a:schemeClr val="dk1"/>
                    </a:solidFill>
                    <a:latin typeface="Arial"/>
                    <a:ea typeface="Arial"/>
                    <a:cs typeface="Arial"/>
                    <a:sym typeface="Arial"/>
                  </a:rPr>
                  <a:t>Drop-in replacement</a:t>
                </a:r>
              </a:p>
            </p:txBody>
          </p:sp>
          <p:sp>
            <p:nvSpPr>
              <p:cNvPr id="244" name="Google Shape;244;p5"/>
              <p:cNvSpPr/>
              <p:nvPr/>
            </p:nvSpPr>
            <p:spPr>
              <a:xfrm>
                <a:off x="5355771" y="2822296"/>
                <a:ext cx="936172" cy="567528"/>
              </a:xfrm>
              <a:prstGeom prst="ellipse">
                <a:avLst/>
              </a:prstGeom>
              <a:noFill/>
              <a:ln w="2857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algn="ctr"/>
                <a:endParaRPr lang="en-GB" noProof="0" dirty="0">
                  <a:solidFill>
                    <a:schemeClr val="lt1"/>
                  </a:solidFill>
                  <a:latin typeface="Arial"/>
                  <a:ea typeface="Arial"/>
                  <a:cs typeface="Arial"/>
                  <a:sym typeface="Arial"/>
                </a:endParaRPr>
              </a:p>
            </p:txBody>
          </p:sp>
        </p:grpSp>
      </p:grpSp>
      <p:sp>
        <p:nvSpPr>
          <p:cNvPr id="245" name="Google Shape;245;p5"/>
          <p:cNvSpPr txBox="1"/>
          <p:nvPr/>
        </p:nvSpPr>
        <p:spPr>
          <a:xfrm>
            <a:off x="9589345" y="6151582"/>
            <a:ext cx="2311872" cy="523220"/>
          </a:xfrm>
          <a:prstGeom prst="rect">
            <a:avLst/>
          </a:prstGeom>
          <a:noFill/>
          <a:ln>
            <a:noFill/>
          </a:ln>
        </p:spPr>
        <p:txBody>
          <a:bodyPr spcFirstLastPara="1" wrap="square" lIns="91425" tIns="45700" rIns="91425" bIns="45700" anchor="t" anchorCtr="0">
            <a:spAutoFit/>
          </a:bodyPr>
          <a:lstStyle/>
          <a:p>
            <a:r>
              <a:rPr lang="en-GB" sz="1400" noProof="0" dirty="0">
                <a:solidFill>
                  <a:schemeClr val="dk1"/>
                </a:solidFill>
                <a:latin typeface="Calibri"/>
                <a:ea typeface="Calibri"/>
                <a:cs typeface="Calibri"/>
                <a:sym typeface="Calibri"/>
              </a:rPr>
              <a:t>Larrea Gallegos G.M., </a:t>
            </a:r>
            <a:r>
              <a:rPr lang="en-GB" sz="1400" i="1" noProof="0" dirty="0">
                <a:solidFill>
                  <a:schemeClr val="dk1"/>
                </a:solidFill>
                <a:latin typeface="Calibri"/>
                <a:ea typeface="Calibri"/>
                <a:cs typeface="Calibri"/>
                <a:sym typeface="Calibri"/>
              </a:rPr>
              <a:t>et al., </a:t>
            </a:r>
            <a:r>
              <a:rPr lang="en-GB" sz="1400" noProof="0" dirty="0">
                <a:solidFill>
                  <a:schemeClr val="dk1"/>
                </a:solidFill>
                <a:latin typeface="Calibri"/>
                <a:ea typeface="Calibri"/>
                <a:cs typeface="Calibri"/>
                <a:sym typeface="Calibri"/>
              </a:rPr>
              <a:t>CSBJ:NAM (submitted)</a:t>
            </a:r>
            <a:endParaRPr lang="en-GB" sz="1400" noProof="0" dirty="0">
              <a:solidFill>
                <a:schemeClr val="dk1"/>
              </a:solidFill>
              <a:latin typeface="Arial"/>
              <a:ea typeface="Arial"/>
              <a:cs typeface="Arial"/>
              <a:sym typeface="Arial"/>
            </a:endParaRPr>
          </a:p>
        </p:txBody>
      </p:sp>
      <p:sp>
        <p:nvSpPr>
          <p:cNvPr id="2" name="Fußzeilenplatzhalter 3">
            <a:extLst>
              <a:ext uri="{FF2B5EF4-FFF2-40B4-BE49-F238E27FC236}">
                <a16:creationId xmlns:a16="http://schemas.microsoft.com/office/drawing/2014/main" id="{81D44E8C-8339-DEA8-0DED-6C2013E73003}"/>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49"/>
        <p:cNvGrpSpPr/>
        <p:nvPr/>
      </p:nvGrpSpPr>
      <p:grpSpPr>
        <a:xfrm>
          <a:off x="0" y="0"/>
          <a:ext cx="0" cy="0"/>
          <a:chOff x="0" y="0"/>
          <a:chExt cx="0" cy="0"/>
        </a:xfrm>
      </p:grpSpPr>
      <p:sp>
        <p:nvSpPr>
          <p:cNvPr id="250" name="Google Shape;250;p6"/>
          <p:cNvSpPr txBox="1">
            <a:spLocks noGrp="1"/>
          </p:cNvSpPr>
          <p:nvPr>
            <p:ph type="title"/>
          </p:nvPr>
        </p:nvSpPr>
        <p:spPr>
          <a:xfrm>
            <a:off x="331676" y="317206"/>
            <a:ext cx="11798578" cy="590931"/>
          </a:xfrm>
          <a:prstGeom prst="rect">
            <a:avLst/>
          </a:prstGeom>
          <a:noFill/>
          <a:ln>
            <a:noFill/>
          </a:ln>
        </p:spPr>
        <p:txBody>
          <a:bodyPr spcFirstLastPara="1" wrap="square" lIns="91425" tIns="45700" rIns="91425" bIns="45700" anchor="t" anchorCtr="0">
            <a:spAutoFit/>
          </a:bodyPr>
          <a:lstStyle/>
          <a:p>
            <a:r>
              <a:rPr lang="en-GB" noProof="0" dirty="0"/>
              <a:t>Where to implement SSbD</a:t>
            </a:r>
          </a:p>
        </p:txBody>
      </p:sp>
      <p:sp>
        <p:nvSpPr>
          <p:cNvPr id="251" name="Google Shape;251;p6"/>
          <p:cNvSpPr txBox="1">
            <a:spLocks noGrp="1"/>
          </p:cNvSpPr>
          <p:nvPr>
            <p:ph type="sldNum" idx="12"/>
          </p:nvPr>
        </p:nvSpPr>
        <p:spPr>
          <a:xfrm>
            <a:off x="10222963" y="6356352"/>
            <a:ext cx="1733324" cy="365125"/>
          </a:xfrm>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6</a:t>
            </a:fld>
            <a:endParaRPr lang="en-GB" noProof="0" dirty="0"/>
          </a:p>
        </p:txBody>
      </p:sp>
      <p:pic>
        <p:nvPicPr>
          <p:cNvPr id="253" name="Google Shape;253;p6"/>
          <p:cNvPicPr preferRelativeResize="0"/>
          <p:nvPr/>
        </p:nvPicPr>
        <p:blipFill rotWithShape="1">
          <a:blip r:embed="rId3">
            <a:alphaModFix/>
          </a:blip>
          <a:srcRect b="5451"/>
          <a:stretch/>
        </p:blipFill>
        <p:spPr>
          <a:xfrm>
            <a:off x="1037741" y="1091279"/>
            <a:ext cx="8336932" cy="5170802"/>
          </a:xfrm>
          <a:prstGeom prst="rect">
            <a:avLst/>
          </a:prstGeom>
          <a:noFill/>
          <a:ln>
            <a:noFill/>
          </a:ln>
        </p:spPr>
      </p:pic>
      <p:sp>
        <p:nvSpPr>
          <p:cNvPr id="254" name="Google Shape;254;p6"/>
          <p:cNvSpPr txBox="1"/>
          <p:nvPr/>
        </p:nvSpPr>
        <p:spPr>
          <a:xfrm>
            <a:off x="9561132" y="2620143"/>
            <a:ext cx="2311872" cy="3754874"/>
          </a:xfrm>
          <a:prstGeom prst="rect">
            <a:avLst/>
          </a:prstGeom>
          <a:noFill/>
          <a:ln>
            <a:noFill/>
          </a:ln>
        </p:spPr>
        <p:txBody>
          <a:bodyPr spcFirstLastPara="1" wrap="square" lIns="91425" tIns="45700" rIns="91425" bIns="45700" anchor="t" anchorCtr="0">
            <a:spAutoFit/>
          </a:bodyPr>
          <a:lstStyle/>
          <a:p>
            <a:r>
              <a:rPr lang="en-GB" sz="1400" noProof="0" dirty="0">
                <a:solidFill>
                  <a:schemeClr val="dk1"/>
                </a:solidFill>
                <a:latin typeface="Calibri"/>
                <a:ea typeface="Calibri"/>
                <a:cs typeface="Calibri"/>
                <a:sym typeface="Calibri"/>
              </a:rPr>
              <a:t>European Commission, Joint Research Centre, Abbate, E., Garmendia Aguirre, I., </a:t>
            </a:r>
            <a:r>
              <a:rPr lang="en-GB" sz="1400" noProof="0" dirty="0" err="1">
                <a:solidFill>
                  <a:schemeClr val="dk1"/>
                </a:solidFill>
                <a:latin typeface="Calibri"/>
                <a:ea typeface="Calibri"/>
                <a:cs typeface="Calibri"/>
                <a:sym typeface="Calibri"/>
              </a:rPr>
              <a:t>Bracalente</a:t>
            </a:r>
            <a:r>
              <a:rPr lang="en-GB" sz="1400" noProof="0" dirty="0">
                <a:solidFill>
                  <a:schemeClr val="dk1"/>
                </a:solidFill>
                <a:latin typeface="Calibri"/>
                <a:ea typeface="Calibri"/>
                <a:cs typeface="Calibri"/>
                <a:sym typeface="Calibri"/>
              </a:rPr>
              <a:t>, G.,</a:t>
            </a:r>
            <a:endParaRPr lang="en-GB" noProof="0" dirty="0"/>
          </a:p>
          <a:p>
            <a:r>
              <a:rPr lang="en-GB" sz="1400" noProof="0" dirty="0">
                <a:solidFill>
                  <a:schemeClr val="dk1"/>
                </a:solidFill>
                <a:latin typeface="Calibri"/>
                <a:ea typeface="Calibri"/>
                <a:cs typeface="Calibri"/>
                <a:sym typeface="Calibri"/>
              </a:rPr>
              <a:t>Mancini, L., Tosches, D., Rasmussen, K., Bennett, M.J., Rauscher, H. and Sala, S.</a:t>
            </a:r>
            <a:r>
              <a:rPr lang="en-GB" sz="1400" i="1" noProof="0" dirty="0">
                <a:solidFill>
                  <a:schemeClr val="dk1"/>
                </a:solidFill>
                <a:latin typeface="Calibri"/>
                <a:ea typeface="Calibri"/>
                <a:cs typeface="Calibri"/>
                <a:sym typeface="Calibri"/>
              </a:rPr>
              <a:t>, Safe and Sustainable by Design chemicals</a:t>
            </a:r>
          </a:p>
          <a:p>
            <a:r>
              <a:rPr lang="en-GB" sz="1400" i="1" noProof="0" dirty="0">
                <a:solidFill>
                  <a:schemeClr val="dk1"/>
                </a:solidFill>
                <a:latin typeface="Calibri"/>
                <a:ea typeface="Calibri"/>
                <a:cs typeface="Calibri"/>
                <a:sym typeface="Calibri"/>
              </a:rPr>
              <a:t>and materials - Methodological Guidance</a:t>
            </a:r>
            <a:r>
              <a:rPr lang="en-GB" sz="1400" noProof="0" dirty="0">
                <a:solidFill>
                  <a:schemeClr val="dk1"/>
                </a:solidFill>
                <a:latin typeface="Calibri"/>
                <a:ea typeface="Calibri"/>
                <a:cs typeface="Calibri"/>
                <a:sym typeface="Calibri"/>
              </a:rPr>
              <a:t>, Publications Office of the European Union, Luxembourg, 2024, https://data.europa.</a:t>
            </a:r>
            <a:endParaRPr lang="en-GB" noProof="0" dirty="0"/>
          </a:p>
          <a:p>
            <a:r>
              <a:rPr lang="en-GB" sz="1400" noProof="0" dirty="0" err="1">
                <a:solidFill>
                  <a:schemeClr val="dk1"/>
                </a:solidFill>
                <a:latin typeface="Calibri"/>
                <a:ea typeface="Calibri"/>
                <a:cs typeface="Calibri"/>
                <a:sym typeface="Calibri"/>
              </a:rPr>
              <a:t>eu</a:t>
            </a:r>
            <a:r>
              <a:rPr lang="en-GB" sz="1400" noProof="0" dirty="0">
                <a:solidFill>
                  <a:schemeClr val="dk1"/>
                </a:solidFill>
                <a:latin typeface="Calibri"/>
                <a:ea typeface="Calibri"/>
                <a:cs typeface="Calibri"/>
                <a:sym typeface="Calibri"/>
              </a:rPr>
              <a:t>/</a:t>
            </a:r>
            <a:r>
              <a:rPr lang="en-GB" sz="1400" noProof="0" dirty="0" err="1">
                <a:solidFill>
                  <a:schemeClr val="dk1"/>
                </a:solidFill>
                <a:latin typeface="Calibri"/>
                <a:ea typeface="Calibri"/>
                <a:cs typeface="Calibri"/>
                <a:sym typeface="Calibri"/>
              </a:rPr>
              <a:t>doi</a:t>
            </a:r>
            <a:r>
              <a:rPr lang="en-GB" sz="1400" noProof="0" dirty="0">
                <a:solidFill>
                  <a:schemeClr val="dk1"/>
                </a:solidFill>
                <a:latin typeface="Calibri"/>
                <a:ea typeface="Calibri"/>
                <a:cs typeface="Calibri"/>
                <a:sym typeface="Calibri"/>
              </a:rPr>
              <a:t>/10.2760/28450, JRC138035 </a:t>
            </a:r>
            <a:endParaRPr lang="en-GB" sz="1400" noProof="0" dirty="0">
              <a:solidFill>
                <a:schemeClr val="dk1"/>
              </a:solidFill>
              <a:latin typeface="Arial"/>
              <a:ea typeface="Arial"/>
              <a:cs typeface="Arial"/>
              <a:sym typeface="Arial"/>
            </a:endParaRPr>
          </a:p>
        </p:txBody>
      </p:sp>
      <p:sp>
        <p:nvSpPr>
          <p:cNvPr id="2" name="Fußzeilenplatzhalter 3">
            <a:extLst>
              <a:ext uri="{FF2B5EF4-FFF2-40B4-BE49-F238E27FC236}">
                <a16:creationId xmlns:a16="http://schemas.microsoft.com/office/drawing/2014/main" id="{EE85555A-24E8-4611-1455-C5832512E04A}"/>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16A0D9-D747-7F95-7155-2A5E9F10AE49}"/>
              </a:ext>
            </a:extLst>
          </p:cNvPr>
          <p:cNvSpPr>
            <a:spLocks noGrp="1"/>
          </p:cNvSpPr>
          <p:nvPr>
            <p:ph type="title"/>
          </p:nvPr>
        </p:nvSpPr>
        <p:spPr/>
        <p:txBody>
          <a:bodyPr/>
          <a:lstStyle/>
          <a:p>
            <a:r>
              <a:rPr lang="en-GB" noProof="0" dirty="0">
                <a:solidFill>
                  <a:schemeClr val="bg2"/>
                </a:solidFill>
              </a:rPr>
              <a:t>PINK</a:t>
            </a:r>
            <a:r>
              <a:rPr lang="en-GB" noProof="0" dirty="0"/>
              <a:t>’s high-level objectives</a:t>
            </a:r>
          </a:p>
        </p:txBody>
      </p:sp>
      <p:sp>
        <p:nvSpPr>
          <p:cNvPr id="3" name="Textplatzhalter 2">
            <a:extLst>
              <a:ext uri="{FF2B5EF4-FFF2-40B4-BE49-F238E27FC236}">
                <a16:creationId xmlns:a16="http://schemas.microsoft.com/office/drawing/2014/main" id="{46C4A5B4-4AF8-F707-0F93-21E11717571E}"/>
              </a:ext>
            </a:extLst>
          </p:cNvPr>
          <p:cNvSpPr>
            <a:spLocks noGrp="1"/>
          </p:cNvSpPr>
          <p:nvPr>
            <p:ph type="body" sz="quarter" idx="13"/>
          </p:nvPr>
        </p:nvSpPr>
        <p:spPr>
          <a:xfrm>
            <a:off x="419100" y="1368000"/>
            <a:ext cx="11242189" cy="2819400"/>
          </a:xfrm>
        </p:spPr>
        <p:txBody>
          <a:bodyPr/>
          <a:lstStyle/>
          <a:p>
            <a:r>
              <a:rPr lang="en-GB" sz="2000" noProof="0" dirty="0"/>
              <a:t>DEVELOP </a:t>
            </a:r>
            <a:r>
              <a:rPr lang="en-GB" sz="2000" noProof="0" dirty="0">
                <a:solidFill>
                  <a:schemeClr val="bg2"/>
                </a:solidFill>
              </a:rPr>
              <a:t>innovative modelling and simulation </a:t>
            </a:r>
            <a:r>
              <a:rPr lang="en-GB" sz="2000" noProof="0" dirty="0"/>
              <a:t>approaches </a:t>
            </a:r>
            <a:r>
              <a:rPr lang="en-GB" sz="2000" noProof="0" dirty="0">
                <a:solidFill>
                  <a:schemeClr val="bg2"/>
                </a:solidFill>
              </a:rPr>
              <a:t>addressing industrial SSbD needs</a:t>
            </a:r>
          </a:p>
          <a:p>
            <a:r>
              <a:rPr lang="en-GB" sz="2000" noProof="0" dirty="0"/>
              <a:t>MAKE the </a:t>
            </a:r>
            <a:r>
              <a:rPr lang="en-GB" sz="2000" noProof="0" dirty="0">
                <a:solidFill>
                  <a:schemeClr val="bg2"/>
                </a:solidFill>
              </a:rPr>
              <a:t>software accessible to SMEs and industry </a:t>
            </a:r>
            <a:r>
              <a:rPr lang="en-GB" sz="2000" noProof="0" dirty="0"/>
              <a:t>through the open innovation platform </a:t>
            </a:r>
            <a:r>
              <a:rPr lang="en-GB" sz="2000" noProof="0" dirty="0">
                <a:sym typeface="Wingdings" panose="05000000000000000000" pitchFamily="2" charset="2"/>
              </a:rPr>
              <a:t> </a:t>
            </a:r>
            <a:r>
              <a:rPr lang="en-GB" sz="2000" i="1" noProof="0" dirty="0">
                <a:solidFill>
                  <a:schemeClr val="bg2"/>
                </a:solidFill>
                <a:sym typeface="Wingdings" panose="05000000000000000000" pitchFamily="2" charset="2"/>
              </a:rPr>
              <a:t>PINK In Silico Hub - </a:t>
            </a:r>
            <a:r>
              <a:rPr lang="en-GB" sz="2000" i="1" noProof="0" dirty="0">
                <a:solidFill>
                  <a:schemeClr val="bg2"/>
                </a:solidFill>
              </a:rPr>
              <a:t>PINKISH</a:t>
            </a:r>
          </a:p>
          <a:p>
            <a:r>
              <a:rPr lang="en-GB" sz="2000" noProof="0" dirty="0"/>
              <a:t>VALIDATE the platform on PINK </a:t>
            </a:r>
            <a:r>
              <a:rPr lang="en-GB" sz="2000" noProof="0" dirty="0">
                <a:solidFill>
                  <a:schemeClr val="bg2"/>
                </a:solidFill>
              </a:rPr>
              <a:t>Developmental Case Studies and Industrial Demonstrators </a:t>
            </a:r>
            <a:r>
              <a:rPr lang="en-GB" sz="2000" noProof="0" dirty="0"/>
              <a:t>provided by SMEs and large industries</a:t>
            </a:r>
          </a:p>
          <a:p>
            <a:r>
              <a:rPr lang="en-GB" sz="2000" noProof="0" dirty="0"/>
              <a:t>REAL-LIFE industry </a:t>
            </a:r>
            <a:r>
              <a:rPr lang="en-GB" sz="2000" noProof="0" dirty="0">
                <a:solidFill>
                  <a:schemeClr val="bg2"/>
                </a:solidFill>
              </a:rPr>
              <a:t>needs</a:t>
            </a:r>
            <a:r>
              <a:rPr lang="en-GB" sz="2000" noProof="0" dirty="0"/>
              <a:t>:</a:t>
            </a:r>
          </a:p>
          <a:p>
            <a:pPr lvl="1"/>
            <a:r>
              <a:rPr lang="en-GB" sz="1600" noProof="0" dirty="0"/>
              <a:t>Assessment challenges in biodegradability of co-polymers in aqueous dispersions (long-term toxicity?)</a:t>
            </a:r>
          </a:p>
          <a:p>
            <a:pPr lvl="1"/>
            <a:r>
              <a:rPr lang="en-GB" sz="1600" noProof="0" dirty="0"/>
              <a:t>Long-term aquatic environmental effects of organic UV-blocker in cosmetics and personal care products</a:t>
            </a:r>
          </a:p>
          <a:p>
            <a:r>
              <a:rPr lang="en-GB" sz="2000" noProof="0" dirty="0"/>
              <a:t>Fully IMPLEMENT </a:t>
            </a:r>
            <a:r>
              <a:rPr lang="en-GB" sz="2000" noProof="0" dirty="0">
                <a:solidFill>
                  <a:schemeClr val="bg2"/>
                </a:solidFill>
              </a:rPr>
              <a:t>open science and FAIR </a:t>
            </a:r>
            <a:r>
              <a:rPr lang="en-GB" sz="2000" noProof="0" dirty="0"/>
              <a:t>principles contributing to establishing a European chemicals and materials </a:t>
            </a:r>
            <a:r>
              <a:rPr lang="en-GB" sz="2000" noProof="0" dirty="0">
                <a:solidFill>
                  <a:schemeClr val="bg2"/>
                </a:solidFill>
              </a:rPr>
              <a:t>data, modelling and software ecosystem</a:t>
            </a:r>
          </a:p>
          <a:p>
            <a:r>
              <a:rPr lang="en-GB" sz="2000" noProof="0" dirty="0"/>
              <a:t>STRENGTHEN knowledge transfer through </a:t>
            </a:r>
            <a:r>
              <a:rPr lang="en-GB" sz="2000" noProof="0" dirty="0">
                <a:solidFill>
                  <a:schemeClr val="bg2"/>
                </a:solidFill>
              </a:rPr>
              <a:t>collaboration and exploiting synergies</a:t>
            </a:r>
          </a:p>
          <a:p>
            <a:r>
              <a:rPr lang="en-GB" sz="2000" noProof="0" dirty="0"/>
              <a:t>BOOST the </a:t>
            </a:r>
            <a:r>
              <a:rPr lang="en-GB" sz="2000" noProof="0" dirty="0">
                <a:solidFill>
                  <a:schemeClr val="bg2"/>
                </a:solidFill>
              </a:rPr>
              <a:t>innovative capacity of SMEs and industry </a:t>
            </a:r>
            <a:r>
              <a:rPr lang="en-GB" sz="2000" noProof="0" dirty="0"/>
              <a:t>and make them more agile to respond to external and internal influences</a:t>
            </a:r>
          </a:p>
          <a:p>
            <a:endParaRPr lang="en-GB" sz="2000" noProof="0" dirty="0"/>
          </a:p>
        </p:txBody>
      </p:sp>
      <p:sp>
        <p:nvSpPr>
          <p:cNvPr id="5" name="Foliennummernplatzhalter 4">
            <a:extLst>
              <a:ext uri="{FF2B5EF4-FFF2-40B4-BE49-F238E27FC236}">
                <a16:creationId xmlns:a16="http://schemas.microsoft.com/office/drawing/2014/main" id="{0E2E704A-0722-4F00-D4E3-3AD88DEF170B}"/>
              </a:ext>
            </a:extLst>
          </p:cNvPr>
          <p:cNvSpPr>
            <a:spLocks noGrp="1"/>
          </p:cNvSpPr>
          <p:nvPr>
            <p:ph type="sldNum" sz="quarter" idx="12"/>
          </p:nvPr>
        </p:nvSpPr>
        <p:spPr/>
        <p:txBody>
          <a:bodyPr/>
          <a:lstStyle/>
          <a:p>
            <a:fld id="{6DEC0A70-3375-475C-BE75-E0C06D6831E8}" type="slidenum">
              <a:rPr lang="en-GB" noProof="0" smtClean="0"/>
              <a:pPr/>
              <a:t>7</a:t>
            </a:fld>
            <a:endParaRPr lang="en-GB" noProof="0" dirty="0"/>
          </a:p>
        </p:txBody>
      </p:sp>
      <p:sp>
        <p:nvSpPr>
          <p:cNvPr id="4" name="Fußzeilenplatzhalter 3">
            <a:extLst>
              <a:ext uri="{FF2B5EF4-FFF2-40B4-BE49-F238E27FC236}">
                <a16:creationId xmlns:a16="http://schemas.microsoft.com/office/drawing/2014/main" id="{E3E02BC9-2346-0BE4-566E-5CF30F60CA1C}"/>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4215775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75E62-1FE0-4340-6C23-D82F82D07A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CF9101A-369E-81E8-00C1-F619E7947927}"/>
              </a:ext>
            </a:extLst>
          </p:cNvPr>
          <p:cNvSpPr>
            <a:spLocks noGrp="1"/>
          </p:cNvSpPr>
          <p:nvPr>
            <p:ph type="title"/>
          </p:nvPr>
        </p:nvSpPr>
        <p:spPr/>
        <p:txBody>
          <a:bodyPr/>
          <a:lstStyle/>
          <a:p>
            <a:r>
              <a:rPr lang="en-GB" noProof="0" dirty="0">
                <a:solidFill>
                  <a:schemeClr val="bg2"/>
                </a:solidFill>
              </a:rPr>
              <a:t>PINK</a:t>
            </a:r>
            <a:r>
              <a:rPr lang="en-GB" noProof="0" dirty="0"/>
              <a:t>’s holistic approach</a:t>
            </a:r>
          </a:p>
        </p:txBody>
      </p:sp>
      <p:sp>
        <p:nvSpPr>
          <p:cNvPr id="5" name="Foliennummernplatzhalter 4">
            <a:extLst>
              <a:ext uri="{FF2B5EF4-FFF2-40B4-BE49-F238E27FC236}">
                <a16:creationId xmlns:a16="http://schemas.microsoft.com/office/drawing/2014/main" id="{9CC9FA7E-63DE-DF0C-A98B-C10453658E8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EC0A70-3375-475C-BE75-E0C06D6831E8}" type="slidenum">
              <a:rPr kumimoji="0" lang="en-GB"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8" name="Gruppieren 7">
            <a:extLst>
              <a:ext uri="{FF2B5EF4-FFF2-40B4-BE49-F238E27FC236}">
                <a16:creationId xmlns:a16="http://schemas.microsoft.com/office/drawing/2014/main" id="{738B90B9-3E19-A770-78AA-82BDEC4B5748}"/>
              </a:ext>
            </a:extLst>
          </p:cNvPr>
          <p:cNvGrpSpPr/>
          <p:nvPr/>
        </p:nvGrpSpPr>
        <p:grpSpPr>
          <a:xfrm>
            <a:off x="445988" y="926181"/>
            <a:ext cx="6037235" cy="2300850"/>
            <a:chOff x="2151764" y="4959081"/>
            <a:chExt cx="4194763" cy="1598666"/>
          </a:xfrm>
        </p:grpSpPr>
        <p:grpSp>
          <p:nvGrpSpPr>
            <p:cNvPr id="9" name="Gruppieren 8">
              <a:extLst>
                <a:ext uri="{FF2B5EF4-FFF2-40B4-BE49-F238E27FC236}">
                  <a16:creationId xmlns:a16="http://schemas.microsoft.com/office/drawing/2014/main" id="{8F1DCEEE-4FD9-EF54-99F3-1531EF05DB37}"/>
                </a:ext>
              </a:extLst>
            </p:cNvPr>
            <p:cNvGrpSpPr/>
            <p:nvPr/>
          </p:nvGrpSpPr>
          <p:grpSpPr>
            <a:xfrm>
              <a:off x="2251247" y="5253866"/>
              <a:ext cx="4095280" cy="941832"/>
              <a:chOff x="1503101" y="5115322"/>
              <a:chExt cx="4095280" cy="941832"/>
            </a:xfrm>
          </p:grpSpPr>
          <p:sp>
            <p:nvSpPr>
              <p:cNvPr id="20" name="Halbbogen 19">
                <a:extLst>
                  <a:ext uri="{FF2B5EF4-FFF2-40B4-BE49-F238E27FC236}">
                    <a16:creationId xmlns:a16="http://schemas.microsoft.com/office/drawing/2014/main" id="{7A66FBA4-BD0D-DBC4-0768-B5D936055A2B}"/>
                  </a:ext>
                </a:extLst>
              </p:cNvPr>
              <p:cNvSpPr/>
              <p:nvPr/>
            </p:nvSpPr>
            <p:spPr>
              <a:xfrm>
                <a:off x="2295144" y="5123573"/>
                <a:ext cx="923544" cy="923544"/>
              </a:xfrm>
              <a:prstGeom prst="blockArc">
                <a:avLst>
                  <a:gd name="adj1" fmla="val 10678361"/>
                  <a:gd name="adj2" fmla="val 94811"/>
                  <a:gd name="adj3" fmla="val 14095"/>
                </a:avLst>
              </a:prstGeom>
              <a:gradFill flip="none" rotWithShape="1">
                <a:gsLst>
                  <a:gs pos="0">
                    <a:srgbClr val="156082">
                      <a:shade val="30000"/>
                      <a:satMod val="115000"/>
                    </a:srgbClr>
                  </a:gs>
                  <a:gs pos="100000">
                    <a:srgbClr val="4EA72E">
                      <a:lumMod val="75000"/>
                    </a:srgbClr>
                  </a:gs>
                  <a:gs pos="100000">
                    <a:srgbClr val="4EA72E">
                      <a:lumMod val="75000"/>
                    </a:srgbClr>
                  </a:gs>
                </a:gsLst>
                <a:lin ang="162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21" name="Halbbogen 20">
                <a:extLst>
                  <a:ext uri="{FF2B5EF4-FFF2-40B4-BE49-F238E27FC236}">
                    <a16:creationId xmlns:a16="http://schemas.microsoft.com/office/drawing/2014/main" id="{A76684E0-A7E7-0D42-51E7-4EBD252271D3}"/>
                  </a:ext>
                </a:extLst>
              </p:cNvPr>
              <p:cNvSpPr/>
              <p:nvPr/>
            </p:nvSpPr>
            <p:spPr>
              <a:xfrm>
                <a:off x="3881894" y="5115322"/>
                <a:ext cx="923544" cy="923544"/>
              </a:xfrm>
              <a:prstGeom prst="blockArc">
                <a:avLst>
                  <a:gd name="adj1" fmla="val 10678361"/>
                  <a:gd name="adj2" fmla="val 94811"/>
                  <a:gd name="adj3" fmla="val 14095"/>
                </a:avLst>
              </a:prstGeom>
              <a:gradFill flip="none" rotWithShape="1">
                <a:gsLst>
                  <a:gs pos="0">
                    <a:srgbClr val="156082">
                      <a:shade val="30000"/>
                      <a:satMod val="115000"/>
                    </a:srgbClr>
                  </a:gs>
                  <a:gs pos="100000">
                    <a:srgbClr val="4EA72E">
                      <a:lumMod val="75000"/>
                    </a:srgbClr>
                  </a:gs>
                  <a:gs pos="100000">
                    <a:srgbClr val="4EA72E">
                      <a:lumMod val="75000"/>
                    </a:srgbClr>
                  </a:gs>
                </a:gsLst>
                <a:lin ang="162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22" name="Halbbogen 21">
                <a:extLst>
                  <a:ext uri="{FF2B5EF4-FFF2-40B4-BE49-F238E27FC236}">
                    <a16:creationId xmlns:a16="http://schemas.microsoft.com/office/drawing/2014/main" id="{8C9ED65B-3488-2D4D-C058-EF319C4597DD}"/>
                  </a:ext>
                </a:extLst>
              </p:cNvPr>
              <p:cNvSpPr/>
              <p:nvPr/>
            </p:nvSpPr>
            <p:spPr>
              <a:xfrm rot="10800000">
                <a:off x="1503101" y="5133610"/>
                <a:ext cx="923544" cy="923544"/>
              </a:xfrm>
              <a:prstGeom prst="blockArc">
                <a:avLst>
                  <a:gd name="adj1" fmla="val 10678361"/>
                  <a:gd name="adj2" fmla="val 2482274"/>
                  <a:gd name="adj3" fmla="val 14047"/>
                </a:avLst>
              </a:prstGeom>
              <a:gradFill flip="none" rotWithShape="1">
                <a:gsLst>
                  <a:gs pos="22000">
                    <a:srgbClr val="156082">
                      <a:shade val="30000"/>
                      <a:satMod val="115000"/>
                    </a:srgbClr>
                  </a:gs>
                  <a:gs pos="100000">
                    <a:srgbClr val="4EA72E">
                      <a:lumMod val="75000"/>
                    </a:srgbClr>
                  </a:gs>
                  <a:gs pos="100000">
                    <a:srgbClr val="4EA72E">
                      <a:lumMod val="75000"/>
                    </a:srgbClr>
                  </a:gs>
                </a:gsLst>
                <a:lin ang="27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23" name="Halbbogen 22">
                <a:extLst>
                  <a:ext uri="{FF2B5EF4-FFF2-40B4-BE49-F238E27FC236}">
                    <a16:creationId xmlns:a16="http://schemas.microsoft.com/office/drawing/2014/main" id="{2EA36508-16E4-03C1-9CF0-EB6E715C46C8}"/>
                  </a:ext>
                </a:extLst>
              </p:cNvPr>
              <p:cNvSpPr/>
              <p:nvPr/>
            </p:nvSpPr>
            <p:spPr>
              <a:xfrm rot="10800000">
                <a:off x="3087870" y="5132117"/>
                <a:ext cx="923544" cy="923544"/>
              </a:xfrm>
              <a:prstGeom prst="blockArc">
                <a:avLst>
                  <a:gd name="adj1" fmla="val 10678361"/>
                  <a:gd name="adj2" fmla="val 94811"/>
                  <a:gd name="adj3" fmla="val 14095"/>
                </a:avLst>
              </a:prstGeom>
              <a:gradFill flip="none" rotWithShape="1">
                <a:gsLst>
                  <a:gs pos="0">
                    <a:srgbClr val="156082">
                      <a:shade val="30000"/>
                      <a:satMod val="115000"/>
                    </a:srgbClr>
                  </a:gs>
                  <a:gs pos="100000">
                    <a:srgbClr val="4EA72E">
                      <a:lumMod val="75000"/>
                    </a:srgbClr>
                  </a:gs>
                  <a:gs pos="100000">
                    <a:srgbClr val="4EA72E">
                      <a:lumMod val="75000"/>
                    </a:srgbClr>
                  </a:gs>
                </a:gsLst>
                <a:lin ang="162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24" name="Halbbogen 23">
                <a:extLst>
                  <a:ext uri="{FF2B5EF4-FFF2-40B4-BE49-F238E27FC236}">
                    <a16:creationId xmlns:a16="http://schemas.microsoft.com/office/drawing/2014/main" id="{FD7BB385-A041-FBBE-1250-E7B54C0785EA}"/>
                  </a:ext>
                </a:extLst>
              </p:cNvPr>
              <p:cNvSpPr/>
              <p:nvPr/>
            </p:nvSpPr>
            <p:spPr>
              <a:xfrm rot="10800000">
                <a:off x="4674837" y="5119987"/>
                <a:ext cx="923544" cy="923544"/>
              </a:xfrm>
              <a:prstGeom prst="blockArc">
                <a:avLst>
                  <a:gd name="adj1" fmla="val 8132296"/>
                  <a:gd name="adj2" fmla="val 94811"/>
                  <a:gd name="adj3" fmla="val 14095"/>
                </a:avLst>
              </a:prstGeom>
              <a:gradFill flip="none" rotWithShape="1">
                <a:gsLst>
                  <a:gs pos="23000">
                    <a:srgbClr val="156082">
                      <a:shade val="30000"/>
                      <a:satMod val="115000"/>
                    </a:srgbClr>
                  </a:gs>
                  <a:gs pos="100000">
                    <a:srgbClr val="4EA72E">
                      <a:lumMod val="75000"/>
                    </a:srgbClr>
                  </a:gs>
                  <a:gs pos="100000">
                    <a:srgbClr val="4EA72E">
                      <a:lumMod val="75000"/>
                    </a:srgbClr>
                  </a:gs>
                </a:gsLst>
                <a:lin ang="8100000" scaled="1"/>
                <a:tileRect/>
              </a:gra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pic>
            <p:nvPicPr>
              <p:cNvPr id="25" name="Grafik 24" descr="Rohstoffe mit einfarbiger Füllung">
                <a:extLst>
                  <a:ext uri="{FF2B5EF4-FFF2-40B4-BE49-F238E27FC236}">
                    <a16:creationId xmlns:a16="http://schemas.microsoft.com/office/drawing/2014/main" id="{B3706631-EB33-6F47-24AB-DCA8BCBB9A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80855" y="5333033"/>
                <a:ext cx="540000" cy="540000"/>
              </a:xfrm>
              <a:prstGeom prst="rect">
                <a:avLst/>
              </a:prstGeom>
            </p:spPr>
          </p:pic>
          <p:pic>
            <p:nvPicPr>
              <p:cNvPr id="26" name="Grafik 25" descr="Produktion mit einfarbiger Füllung">
                <a:extLst>
                  <a:ext uri="{FF2B5EF4-FFF2-40B4-BE49-F238E27FC236}">
                    <a16:creationId xmlns:a16="http://schemas.microsoft.com/office/drawing/2014/main" id="{5A1C3D8A-8340-6317-C83D-AA2BB54467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12791" y="5307094"/>
                <a:ext cx="540000" cy="540000"/>
              </a:xfrm>
              <a:prstGeom prst="rect">
                <a:avLst/>
              </a:prstGeom>
            </p:spPr>
          </p:pic>
          <p:pic>
            <p:nvPicPr>
              <p:cNvPr id="27" name="Grafik 26" descr="LKW mit einfarbiger Füllung">
                <a:extLst>
                  <a:ext uri="{FF2B5EF4-FFF2-40B4-BE49-F238E27FC236}">
                    <a16:creationId xmlns:a16="http://schemas.microsoft.com/office/drawing/2014/main" id="{74BA6E33-256C-10D7-366C-C9079D2494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91868" y="5305593"/>
                <a:ext cx="540000" cy="540000"/>
              </a:xfrm>
              <a:prstGeom prst="rect">
                <a:avLst/>
              </a:prstGeom>
            </p:spPr>
          </p:pic>
          <p:pic>
            <p:nvPicPr>
              <p:cNvPr id="28" name="Grafik 27" descr="Windkraftanlagen mit einfarbiger Füllung">
                <a:extLst>
                  <a:ext uri="{FF2B5EF4-FFF2-40B4-BE49-F238E27FC236}">
                    <a16:creationId xmlns:a16="http://schemas.microsoft.com/office/drawing/2014/main" id="{7FB2E5DC-A9F8-3618-C30F-E14AE1BF1F1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61769" y="5333033"/>
                <a:ext cx="540000" cy="540000"/>
              </a:xfrm>
              <a:prstGeom prst="rect">
                <a:avLst/>
              </a:prstGeom>
            </p:spPr>
          </p:pic>
          <p:grpSp>
            <p:nvGrpSpPr>
              <p:cNvPr id="30" name="Gruppieren 29">
                <a:extLst>
                  <a:ext uri="{FF2B5EF4-FFF2-40B4-BE49-F238E27FC236}">
                    <a16:creationId xmlns:a16="http://schemas.microsoft.com/office/drawing/2014/main" id="{502F0200-863B-A495-E20E-A5C314390763}"/>
                  </a:ext>
                </a:extLst>
              </p:cNvPr>
              <p:cNvGrpSpPr/>
              <p:nvPr/>
            </p:nvGrpSpPr>
            <p:grpSpPr>
              <a:xfrm>
                <a:off x="4855396" y="5316238"/>
                <a:ext cx="515822" cy="513143"/>
                <a:chOff x="4151308" y="5641596"/>
                <a:chExt cx="515822" cy="513143"/>
              </a:xfrm>
            </p:grpSpPr>
            <p:pic>
              <p:nvPicPr>
                <p:cNvPr id="31" name="Grafik 30" descr="Abfall mit einfarbiger Füllung">
                  <a:extLst>
                    <a:ext uri="{FF2B5EF4-FFF2-40B4-BE49-F238E27FC236}">
                      <a16:creationId xmlns:a16="http://schemas.microsoft.com/office/drawing/2014/main" id="{9760DA46-36AE-9287-9984-4C3B4A58BA0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51308" y="5641596"/>
                  <a:ext cx="360000" cy="360000"/>
                </a:xfrm>
                <a:prstGeom prst="rect">
                  <a:avLst/>
                </a:prstGeom>
              </p:spPr>
            </p:pic>
            <p:pic>
              <p:nvPicPr>
                <p:cNvPr id="32" name="Grafik 31" descr="Recycling mit einfarbiger Füllung">
                  <a:extLst>
                    <a:ext uri="{FF2B5EF4-FFF2-40B4-BE49-F238E27FC236}">
                      <a16:creationId xmlns:a16="http://schemas.microsoft.com/office/drawing/2014/main" id="{86C5191A-4C83-5F27-7C88-DBEF3FF91CE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307130" y="5794739"/>
                  <a:ext cx="360000" cy="360000"/>
                </a:xfrm>
                <a:prstGeom prst="rect">
                  <a:avLst/>
                </a:prstGeom>
              </p:spPr>
            </p:pic>
          </p:grpSp>
        </p:grpSp>
        <p:sp>
          <p:nvSpPr>
            <p:cNvPr id="10" name="Textfeld 9">
              <a:extLst>
                <a:ext uri="{FF2B5EF4-FFF2-40B4-BE49-F238E27FC236}">
                  <a16:creationId xmlns:a16="http://schemas.microsoft.com/office/drawing/2014/main" id="{AFE4627A-76F2-9FE0-BDEB-ADE528A51CAA}"/>
                </a:ext>
              </a:extLst>
            </p:cNvPr>
            <p:cNvSpPr txBox="1"/>
            <p:nvPr/>
          </p:nvSpPr>
          <p:spPr>
            <a:xfrm>
              <a:off x="2151764" y="6194206"/>
              <a:ext cx="1048567" cy="36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Raw Materials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Extraction</a:t>
              </a:r>
            </a:p>
          </p:txBody>
        </p:sp>
        <p:sp>
          <p:nvSpPr>
            <p:cNvPr id="12" name="Textfeld 11">
              <a:extLst>
                <a:ext uri="{FF2B5EF4-FFF2-40B4-BE49-F238E27FC236}">
                  <a16:creationId xmlns:a16="http://schemas.microsoft.com/office/drawing/2014/main" id="{712EBE34-9CE7-2008-4450-624F8D8B2443}"/>
                </a:ext>
              </a:extLst>
            </p:cNvPr>
            <p:cNvSpPr txBox="1"/>
            <p:nvPr/>
          </p:nvSpPr>
          <p:spPr>
            <a:xfrm>
              <a:off x="5476420" y="6190854"/>
              <a:ext cx="808968" cy="36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End of life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Recycling</a:t>
              </a:r>
            </a:p>
          </p:txBody>
        </p:sp>
        <p:sp>
          <p:nvSpPr>
            <p:cNvPr id="13" name="Textfeld 12">
              <a:extLst>
                <a:ext uri="{FF2B5EF4-FFF2-40B4-BE49-F238E27FC236}">
                  <a16:creationId xmlns:a16="http://schemas.microsoft.com/office/drawing/2014/main" id="{A3092321-4656-C922-6EBF-02FBCB415324}"/>
                </a:ext>
              </a:extLst>
            </p:cNvPr>
            <p:cNvSpPr txBox="1"/>
            <p:nvPr/>
          </p:nvSpPr>
          <p:spPr>
            <a:xfrm>
              <a:off x="4919423" y="4959081"/>
              <a:ext cx="348394" cy="213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Use</a:t>
              </a:r>
            </a:p>
          </p:txBody>
        </p:sp>
        <p:sp>
          <p:nvSpPr>
            <p:cNvPr id="14" name="Textfeld 13">
              <a:extLst>
                <a:ext uri="{FF2B5EF4-FFF2-40B4-BE49-F238E27FC236}">
                  <a16:creationId xmlns:a16="http://schemas.microsoft.com/office/drawing/2014/main" id="{11715E56-6D13-DBEA-5943-2C9824A9DB86}"/>
                </a:ext>
              </a:extLst>
            </p:cNvPr>
            <p:cNvSpPr txBox="1"/>
            <p:nvPr/>
          </p:nvSpPr>
          <p:spPr>
            <a:xfrm>
              <a:off x="3929676" y="6190973"/>
              <a:ext cx="760675" cy="36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Logistic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Commerce</a:t>
              </a:r>
            </a:p>
          </p:txBody>
        </p:sp>
        <p:sp>
          <p:nvSpPr>
            <p:cNvPr id="15" name="Textfeld 14">
              <a:extLst>
                <a:ext uri="{FF2B5EF4-FFF2-40B4-BE49-F238E27FC236}">
                  <a16:creationId xmlns:a16="http://schemas.microsoft.com/office/drawing/2014/main" id="{BDFA7731-5A6D-57B9-D584-D6AE219098BA}"/>
                </a:ext>
              </a:extLst>
            </p:cNvPr>
            <p:cNvSpPr txBox="1"/>
            <p:nvPr/>
          </p:nvSpPr>
          <p:spPr>
            <a:xfrm>
              <a:off x="3145127" y="4967978"/>
              <a:ext cx="753904" cy="213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ea typeface="+mn-ea"/>
                  <a:cs typeface="+mn-cs"/>
                </a:rPr>
                <a:t>Production</a:t>
              </a:r>
            </a:p>
          </p:txBody>
        </p:sp>
      </p:grpSp>
      <p:grpSp>
        <p:nvGrpSpPr>
          <p:cNvPr id="34" name="Gruppieren 33">
            <a:extLst>
              <a:ext uri="{FF2B5EF4-FFF2-40B4-BE49-F238E27FC236}">
                <a16:creationId xmlns:a16="http://schemas.microsoft.com/office/drawing/2014/main" id="{8C0522FF-2E77-8A3E-91E8-D6649CE75171}"/>
              </a:ext>
            </a:extLst>
          </p:cNvPr>
          <p:cNvGrpSpPr/>
          <p:nvPr/>
        </p:nvGrpSpPr>
        <p:grpSpPr>
          <a:xfrm>
            <a:off x="1004459" y="4285967"/>
            <a:ext cx="4794185" cy="1244368"/>
            <a:chOff x="1562101" y="2684514"/>
            <a:chExt cx="9082305" cy="2357383"/>
          </a:xfrm>
        </p:grpSpPr>
        <p:sp>
          <p:nvSpPr>
            <p:cNvPr id="45" name="Rounded Rectangle 29">
              <a:extLst>
                <a:ext uri="{FF2B5EF4-FFF2-40B4-BE49-F238E27FC236}">
                  <a16:creationId xmlns:a16="http://schemas.microsoft.com/office/drawing/2014/main" id="{7A11BF7C-429D-126A-F342-58688AA21E1C}"/>
                </a:ext>
              </a:extLst>
            </p:cNvPr>
            <p:cNvSpPr/>
            <p:nvPr/>
          </p:nvSpPr>
          <p:spPr>
            <a:xfrm>
              <a:off x="1644826" y="2768597"/>
              <a:ext cx="8908874" cy="2209800"/>
            </a:xfrm>
            <a:prstGeom prst="roundRect">
              <a:avLst>
                <a:gd name="adj" fmla="val 50000"/>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8" name="Group 30" descr="Gear">
              <a:extLst>
                <a:ext uri="{FF2B5EF4-FFF2-40B4-BE49-F238E27FC236}">
                  <a16:creationId xmlns:a16="http://schemas.microsoft.com/office/drawing/2014/main" id="{D80B4413-6222-1216-B9BA-86498519AB37}"/>
                </a:ext>
              </a:extLst>
            </p:cNvPr>
            <p:cNvGrpSpPr/>
            <p:nvPr/>
          </p:nvGrpSpPr>
          <p:grpSpPr>
            <a:xfrm>
              <a:off x="3550219" y="3010623"/>
              <a:ext cx="1729080" cy="1729080"/>
              <a:chOff x="2532189" y="2905126"/>
              <a:chExt cx="2099696" cy="2099696"/>
            </a:xfrm>
          </p:grpSpPr>
          <p:sp>
            <p:nvSpPr>
              <p:cNvPr id="111" name="Freeform 5">
                <a:extLst>
                  <a:ext uri="{FF2B5EF4-FFF2-40B4-BE49-F238E27FC236}">
                    <a16:creationId xmlns:a16="http://schemas.microsoft.com/office/drawing/2014/main" id="{CDB7DF5E-3319-8750-2CCB-1732DE63344A}"/>
                  </a:ext>
                </a:extLst>
              </p:cNvPr>
              <p:cNvSpPr>
                <a:spLocks/>
              </p:cNvSpPr>
              <p:nvPr/>
            </p:nvSpPr>
            <p:spPr bwMode="auto">
              <a:xfrm rot="303161">
                <a:off x="2532189" y="2905126"/>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 name="Oval 32">
                <a:extLst>
                  <a:ext uri="{FF2B5EF4-FFF2-40B4-BE49-F238E27FC236}">
                    <a16:creationId xmlns:a16="http://schemas.microsoft.com/office/drawing/2014/main" id="{EE8B30B8-7473-E6E1-0BAE-C30219235FEE}"/>
                  </a:ext>
                </a:extLst>
              </p:cNvPr>
              <p:cNvSpPr/>
              <p:nvPr/>
            </p:nvSpPr>
            <p:spPr>
              <a:xfrm>
                <a:off x="2685932" y="3058869"/>
                <a:ext cx="1792209" cy="1792209"/>
              </a:xfrm>
              <a:prstGeom prst="ellipse">
                <a:avLst/>
              </a:prstGeom>
              <a:solidFill>
                <a:srgbClr val="8B169F"/>
              </a:soli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 name="Freeform 7">
                <a:extLst>
                  <a:ext uri="{FF2B5EF4-FFF2-40B4-BE49-F238E27FC236}">
                    <a16:creationId xmlns:a16="http://schemas.microsoft.com/office/drawing/2014/main" id="{332C6976-AF4B-9800-840F-667D538AFDB6}"/>
                  </a:ext>
                </a:extLst>
              </p:cNvPr>
              <p:cNvSpPr>
                <a:spLocks/>
              </p:cNvSpPr>
              <p:nvPr/>
            </p:nvSpPr>
            <p:spPr bwMode="auto">
              <a:xfrm>
                <a:off x="2920010" y="3155508"/>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59" name="Group 34" descr="Gear">
              <a:extLst>
                <a:ext uri="{FF2B5EF4-FFF2-40B4-BE49-F238E27FC236}">
                  <a16:creationId xmlns:a16="http://schemas.microsoft.com/office/drawing/2014/main" id="{09B6605A-EB81-C7CD-4D8D-30BDA542D1AA}"/>
                </a:ext>
              </a:extLst>
            </p:cNvPr>
            <p:cNvGrpSpPr/>
            <p:nvPr/>
          </p:nvGrpSpPr>
          <p:grpSpPr>
            <a:xfrm>
              <a:off x="5228169" y="3009896"/>
              <a:ext cx="1729080" cy="1729080"/>
              <a:chOff x="4606787" y="2904243"/>
              <a:chExt cx="2099696" cy="2099696"/>
            </a:xfrm>
          </p:grpSpPr>
          <p:sp>
            <p:nvSpPr>
              <p:cNvPr id="108" name="Freeform 35">
                <a:extLst>
                  <a:ext uri="{FF2B5EF4-FFF2-40B4-BE49-F238E27FC236}">
                    <a16:creationId xmlns:a16="http://schemas.microsoft.com/office/drawing/2014/main" id="{4A20E803-568B-C9C0-B922-A00E53674CAD}"/>
                  </a:ext>
                </a:extLst>
              </p:cNvPr>
              <p:cNvSpPr>
                <a:spLocks/>
              </p:cNvSpPr>
              <p:nvPr/>
            </p:nvSpPr>
            <p:spPr bwMode="auto">
              <a:xfrm>
                <a:off x="4606787" y="2904243"/>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 name="Oval 36">
                <a:extLst>
                  <a:ext uri="{FF2B5EF4-FFF2-40B4-BE49-F238E27FC236}">
                    <a16:creationId xmlns:a16="http://schemas.microsoft.com/office/drawing/2014/main" id="{3B17099A-F6DE-CA13-1941-21D4E12B65C3}"/>
                  </a:ext>
                </a:extLst>
              </p:cNvPr>
              <p:cNvSpPr/>
              <p:nvPr/>
            </p:nvSpPr>
            <p:spPr>
              <a:xfrm>
                <a:off x="4760530" y="3057986"/>
                <a:ext cx="1792209" cy="1792209"/>
              </a:xfrm>
              <a:prstGeom prst="ellipse">
                <a:avLst/>
              </a:prstGeom>
              <a:solidFill>
                <a:srgbClr val="002060"/>
              </a:soli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 name="Freeform 7">
                <a:extLst>
                  <a:ext uri="{FF2B5EF4-FFF2-40B4-BE49-F238E27FC236}">
                    <a16:creationId xmlns:a16="http://schemas.microsoft.com/office/drawing/2014/main" id="{D1A40C69-7E28-EC57-6C5C-C7EF0B184BD6}"/>
                  </a:ext>
                </a:extLst>
              </p:cNvPr>
              <p:cNvSpPr>
                <a:spLocks/>
              </p:cNvSpPr>
              <p:nvPr/>
            </p:nvSpPr>
            <p:spPr bwMode="auto">
              <a:xfrm>
                <a:off x="5000600" y="3154626"/>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60" name="Group 38" descr="Gear">
              <a:extLst>
                <a:ext uri="{FF2B5EF4-FFF2-40B4-BE49-F238E27FC236}">
                  <a16:creationId xmlns:a16="http://schemas.microsoft.com/office/drawing/2014/main" id="{CDB3F3DB-D785-A32B-B4F7-5C7114BB175E}"/>
                </a:ext>
              </a:extLst>
            </p:cNvPr>
            <p:cNvGrpSpPr/>
            <p:nvPr/>
          </p:nvGrpSpPr>
          <p:grpSpPr>
            <a:xfrm>
              <a:off x="6915664" y="3010623"/>
              <a:ext cx="1729080" cy="1729080"/>
              <a:chOff x="5391664" y="2782026"/>
              <a:chExt cx="1729080" cy="1729080"/>
            </a:xfrm>
          </p:grpSpPr>
          <p:sp>
            <p:nvSpPr>
              <p:cNvPr id="105" name="Freeform 5">
                <a:extLst>
                  <a:ext uri="{FF2B5EF4-FFF2-40B4-BE49-F238E27FC236}">
                    <a16:creationId xmlns:a16="http://schemas.microsoft.com/office/drawing/2014/main" id="{B1C36A69-EC17-6424-F859-0F013C868E22}"/>
                  </a:ext>
                </a:extLst>
              </p:cNvPr>
              <p:cNvSpPr>
                <a:spLocks/>
              </p:cNvSpPr>
              <p:nvPr/>
            </p:nvSpPr>
            <p:spPr bwMode="auto">
              <a:xfrm rot="304948">
                <a:off x="5391664" y="2782026"/>
                <a:ext cx="1729080" cy="1729080"/>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6" name="Oval 40">
                <a:extLst>
                  <a:ext uri="{FF2B5EF4-FFF2-40B4-BE49-F238E27FC236}">
                    <a16:creationId xmlns:a16="http://schemas.microsoft.com/office/drawing/2014/main" id="{620C7F94-3463-21ED-9513-AF280A8DB1A9}"/>
                  </a:ext>
                </a:extLst>
              </p:cNvPr>
              <p:cNvSpPr/>
              <p:nvPr/>
            </p:nvSpPr>
            <p:spPr>
              <a:xfrm>
                <a:off x="5518270" y="2908632"/>
                <a:ext cx="1475867" cy="1475867"/>
              </a:xfrm>
              <a:prstGeom prst="ellipse">
                <a:avLst/>
              </a:prstGeom>
              <a:gradFill flip="none" rotWithShape="1">
                <a:gsLst>
                  <a:gs pos="0">
                    <a:schemeClr val="accent5"/>
                  </a:gs>
                  <a:gs pos="100000">
                    <a:schemeClr val="accent5">
                      <a:lumMod val="50000"/>
                    </a:schemeClr>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 name="Freeform 7">
                <a:extLst>
                  <a:ext uri="{FF2B5EF4-FFF2-40B4-BE49-F238E27FC236}">
                    <a16:creationId xmlns:a16="http://schemas.microsoft.com/office/drawing/2014/main" id="{7A419026-F5DF-F811-002C-08A6ED6B39CC}"/>
                  </a:ext>
                </a:extLst>
              </p:cNvPr>
              <p:cNvSpPr>
                <a:spLocks/>
              </p:cNvSpPr>
              <p:nvPr/>
            </p:nvSpPr>
            <p:spPr bwMode="auto">
              <a:xfrm>
                <a:off x="5711031" y="2988213"/>
                <a:ext cx="1157865" cy="459677"/>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61" name="Group 42" descr="Gear">
              <a:extLst>
                <a:ext uri="{FF2B5EF4-FFF2-40B4-BE49-F238E27FC236}">
                  <a16:creationId xmlns:a16="http://schemas.microsoft.com/office/drawing/2014/main" id="{417F660E-30EB-82D4-F373-FE4188E78995}"/>
                </a:ext>
              </a:extLst>
            </p:cNvPr>
            <p:cNvGrpSpPr/>
            <p:nvPr/>
          </p:nvGrpSpPr>
          <p:grpSpPr>
            <a:xfrm>
              <a:off x="1870389" y="3010623"/>
              <a:ext cx="1729080" cy="1729080"/>
              <a:chOff x="456318" y="2905126"/>
              <a:chExt cx="2099696" cy="2099696"/>
            </a:xfrm>
          </p:grpSpPr>
          <p:sp>
            <p:nvSpPr>
              <p:cNvPr id="102" name="Freeform 5">
                <a:extLst>
                  <a:ext uri="{FF2B5EF4-FFF2-40B4-BE49-F238E27FC236}">
                    <a16:creationId xmlns:a16="http://schemas.microsoft.com/office/drawing/2014/main" id="{EB5E2335-EB39-D46A-166D-E543F7630004}"/>
                  </a:ext>
                </a:extLst>
              </p:cNvPr>
              <p:cNvSpPr>
                <a:spLocks/>
              </p:cNvSpPr>
              <p:nvPr/>
            </p:nvSpPr>
            <p:spPr bwMode="auto">
              <a:xfrm rot="618432">
                <a:off x="456318" y="2905126"/>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 name="Oval 44">
                <a:extLst>
                  <a:ext uri="{FF2B5EF4-FFF2-40B4-BE49-F238E27FC236}">
                    <a16:creationId xmlns:a16="http://schemas.microsoft.com/office/drawing/2014/main" id="{8AA6AFB3-F9F7-B4BF-3007-4FC5149F4F8C}"/>
                  </a:ext>
                </a:extLst>
              </p:cNvPr>
              <p:cNvSpPr/>
              <p:nvPr/>
            </p:nvSpPr>
            <p:spPr>
              <a:xfrm>
                <a:off x="610061" y="3058869"/>
                <a:ext cx="1792209" cy="1792209"/>
              </a:xfrm>
              <a:prstGeom prst="ellipse">
                <a:avLst/>
              </a:prstGeom>
              <a:solidFill>
                <a:srgbClr val="8B169F"/>
              </a:soli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85000"/>
                  </a:lnSpc>
                  <a:spcBef>
                    <a:spcPts val="2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 name="Freeform 7">
                <a:extLst>
                  <a:ext uri="{FF2B5EF4-FFF2-40B4-BE49-F238E27FC236}">
                    <a16:creationId xmlns:a16="http://schemas.microsoft.com/office/drawing/2014/main" id="{D52AC26D-D012-00A6-C0EE-4F1295C79710}"/>
                  </a:ext>
                </a:extLst>
              </p:cNvPr>
              <p:cNvSpPr>
                <a:spLocks/>
              </p:cNvSpPr>
              <p:nvPr/>
            </p:nvSpPr>
            <p:spPr bwMode="auto">
              <a:xfrm>
                <a:off x="844139" y="3155508"/>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99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78" name="Group 46" descr="Gear">
              <a:extLst>
                <a:ext uri="{FF2B5EF4-FFF2-40B4-BE49-F238E27FC236}">
                  <a16:creationId xmlns:a16="http://schemas.microsoft.com/office/drawing/2014/main" id="{11D3A42A-703C-0DB0-CB69-4DC9E6C37BD7}"/>
                </a:ext>
              </a:extLst>
            </p:cNvPr>
            <p:cNvGrpSpPr/>
            <p:nvPr/>
          </p:nvGrpSpPr>
          <p:grpSpPr>
            <a:xfrm>
              <a:off x="8589436" y="3009896"/>
              <a:ext cx="1729080" cy="1729080"/>
              <a:chOff x="7065436" y="2781299"/>
              <a:chExt cx="1729080" cy="1729080"/>
            </a:xfrm>
          </p:grpSpPr>
          <p:sp>
            <p:nvSpPr>
              <p:cNvPr id="99" name="Freeform 47">
                <a:extLst>
                  <a:ext uri="{FF2B5EF4-FFF2-40B4-BE49-F238E27FC236}">
                    <a16:creationId xmlns:a16="http://schemas.microsoft.com/office/drawing/2014/main" id="{4D1840F0-CDDD-7873-56FC-48A63D6920F9}"/>
                  </a:ext>
                </a:extLst>
              </p:cNvPr>
              <p:cNvSpPr>
                <a:spLocks/>
              </p:cNvSpPr>
              <p:nvPr/>
            </p:nvSpPr>
            <p:spPr bwMode="auto">
              <a:xfrm>
                <a:off x="7065436" y="2781299"/>
                <a:ext cx="1729080" cy="1729080"/>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Oval 48">
                <a:extLst>
                  <a:ext uri="{FF2B5EF4-FFF2-40B4-BE49-F238E27FC236}">
                    <a16:creationId xmlns:a16="http://schemas.microsoft.com/office/drawing/2014/main" id="{8BA1206B-F3C7-7864-7CA0-5563A1C23992}"/>
                  </a:ext>
                </a:extLst>
              </p:cNvPr>
              <p:cNvSpPr/>
              <p:nvPr/>
            </p:nvSpPr>
            <p:spPr>
              <a:xfrm>
                <a:off x="7192042" y="2907905"/>
                <a:ext cx="1475867" cy="1475867"/>
              </a:xfrm>
              <a:prstGeom prst="ellipse">
                <a:avLst/>
              </a:prstGeom>
              <a:gradFill flip="none" rotWithShape="1">
                <a:gsLst>
                  <a:gs pos="99000">
                    <a:schemeClr val="accent1">
                      <a:lumMod val="50000"/>
                    </a:schemeClr>
                  </a:gs>
                  <a:gs pos="0">
                    <a:schemeClr val="accent1"/>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 name="Freeform 7">
                <a:extLst>
                  <a:ext uri="{FF2B5EF4-FFF2-40B4-BE49-F238E27FC236}">
                    <a16:creationId xmlns:a16="http://schemas.microsoft.com/office/drawing/2014/main" id="{E048ADD4-23D0-51A2-211B-AD9E9F97DB59}"/>
                  </a:ext>
                </a:extLst>
              </p:cNvPr>
              <p:cNvSpPr>
                <a:spLocks/>
              </p:cNvSpPr>
              <p:nvPr/>
            </p:nvSpPr>
            <p:spPr bwMode="auto">
              <a:xfrm>
                <a:off x="7389737" y="2987487"/>
                <a:ext cx="1157865" cy="459677"/>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79" name="Group 51">
              <a:extLst>
                <a:ext uri="{FF2B5EF4-FFF2-40B4-BE49-F238E27FC236}">
                  <a16:creationId xmlns:a16="http://schemas.microsoft.com/office/drawing/2014/main" id="{500F6508-ADC9-76CD-2E55-1F35D98463E3}"/>
                </a:ext>
              </a:extLst>
            </p:cNvPr>
            <p:cNvGrpSpPr/>
            <p:nvPr/>
          </p:nvGrpSpPr>
          <p:grpSpPr>
            <a:xfrm>
              <a:off x="1562101" y="2684514"/>
              <a:ext cx="9082305" cy="2357383"/>
              <a:chOff x="38100" y="2455917"/>
              <a:chExt cx="9082305" cy="2357383"/>
            </a:xfrm>
          </p:grpSpPr>
          <p:sp>
            <p:nvSpPr>
              <p:cNvPr id="92" name="Freeform 7">
                <a:extLst>
                  <a:ext uri="{FF2B5EF4-FFF2-40B4-BE49-F238E27FC236}">
                    <a16:creationId xmlns:a16="http://schemas.microsoft.com/office/drawing/2014/main" id="{3036C033-D673-DEE9-625A-3CB4E88886AB}"/>
                  </a:ext>
                </a:extLst>
              </p:cNvPr>
              <p:cNvSpPr>
                <a:spLocks noEditPoints="1"/>
              </p:cNvSpPr>
              <p:nvPr/>
            </p:nvSpPr>
            <p:spPr bwMode="auto">
              <a:xfrm>
                <a:off x="38100" y="2462213"/>
                <a:ext cx="9082305" cy="2351087"/>
              </a:xfrm>
              <a:custGeom>
                <a:avLst/>
                <a:gdLst>
                  <a:gd name="T0" fmla="*/ 1121 w 9758"/>
                  <a:gd name="T1" fmla="*/ 8 h 2528"/>
                  <a:gd name="T2" fmla="*/ 43 w 9758"/>
                  <a:gd name="T3" fmla="*/ 1593 h 2528"/>
                  <a:gd name="T4" fmla="*/ 8971 w 9758"/>
                  <a:gd name="T5" fmla="*/ 2435 h 2528"/>
                  <a:gd name="T6" fmla="*/ 9347 w 9758"/>
                  <a:gd name="T7" fmla="*/ 1346 h 2528"/>
                  <a:gd name="T8" fmla="*/ 9287 w 9758"/>
                  <a:gd name="T9" fmla="*/ 1582 h 2528"/>
                  <a:gd name="T10" fmla="*/ 9231 w 9758"/>
                  <a:gd name="T11" fmla="*/ 1831 h 2528"/>
                  <a:gd name="T12" fmla="*/ 8976 w 9758"/>
                  <a:gd name="T13" fmla="*/ 1966 h 2528"/>
                  <a:gd name="T14" fmla="*/ 8751 w 9758"/>
                  <a:gd name="T15" fmla="*/ 2079 h 2528"/>
                  <a:gd name="T16" fmla="*/ 8527 w 9758"/>
                  <a:gd name="T17" fmla="*/ 2197 h 2528"/>
                  <a:gd name="T18" fmla="*/ 8143 w 9758"/>
                  <a:gd name="T19" fmla="*/ 2124 h 2528"/>
                  <a:gd name="T20" fmla="*/ 7768 w 9758"/>
                  <a:gd name="T21" fmla="*/ 2124 h 2528"/>
                  <a:gd name="T22" fmla="*/ 7384 w 9758"/>
                  <a:gd name="T23" fmla="*/ 2196 h 2528"/>
                  <a:gd name="T24" fmla="*/ 6993 w 9758"/>
                  <a:gd name="T25" fmla="*/ 2117 h 2528"/>
                  <a:gd name="T26" fmla="*/ 6640 w 9758"/>
                  <a:gd name="T27" fmla="*/ 2197 h 2528"/>
                  <a:gd name="T28" fmla="*/ 6258 w 9758"/>
                  <a:gd name="T29" fmla="*/ 2122 h 2528"/>
                  <a:gd name="T30" fmla="*/ 5865 w 9758"/>
                  <a:gd name="T31" fmla="*/ 2190 h 2528"/>
                  <a:gd name="T32" fmla="*/ 5498 w 9758"/>
                  <a:gd name="T33" fmla="*/ 2193 h 2528"/>
                  <a:gd name="T34" fmla="*/ 5106 w 9758"/>
                  <a:gd name="T35" fmla="*/ 2118 h 2528"/>
                  <a:gd name="T36" fmla="*/ 4738 w 9758"/>
                  <a:gd name="T37" fmla="*/ 2197 h 2528"/>
                  <a:gd name="T38" fmla="*/ 4372 w 9758"/>
                  <a:gd name="T39" fmla="*/ 2119 h 2528"/>
                  <a:gd name="T40" fmla="*/ 3981 w 9758"/>
                  <a:gd name="T41" fmla="*/ 2190 h 2528"/>
                  <a:gd name="T42" fmla="*/ 3613 w 9758"/>
                  <a:gd name="T43" fmla="*/ 2190 h 2528"/>
                  <a:gd name="T44" fmla="*/ 3220 w 9758"/>
                  <a:gd name="T45" fmla="*/ 2119 h 2528"/>
                  <a:gd name="T46" fmla="*/ 2838 w 9758"/>
                  <a:gd name="T47" fmla="*/ 2197 h 2528"/>
                  <a:gd name="T48" fmla="*/ 2486 w 9758"/>
                  <a:gd name="T49" fmla="*/ 2118 h 2528"/>
                  <a:gd name="T50" fmla="*/ 2097 w 9758"/>
                  <a:gd name="T51" fmla="*/ 2193 h 2528"/>
                  <a:gd name="T52" fmla="*/ 1708 w 9758"/>
                  <a:gd name="T53" fmla="*/ 2124 h 2528"/>
                  <a:gd name="T54" fmla="*/ 1334 w 9758"/>
                  <a:gd name="T55" fmla="*/ 2122 h 2528"/>
                  <a:gd name="T56" fmla="*/ 1080 w 9758"/>
                  <a:gd name="T57" fmla="*/ 2100 h 2528"/>
                  <a:gd name="T58" fmla="*/ 792 w 9758"/>
                  <a:gd name="T59" fmla="*/ 2068 h 2528"/>
                  <a:gd name="T60" fmla="*/ 581 w 9758"/>
                  <a:gd name="T61" fmla="*/ 1902 h 2528"/>
                  <a:gd name="T62" fmla="*/ 496 w 9758"/>
                  <a:gd name="T63" fmla="*/ 1659 h 2528"/>
                  <a:gd name="T64" fmla="*/ 334 w 9758"/>
                  <a:gd name="T65" fmla="*/ 1434 h 2528"/>
                  <a:gd name="T66" fmla="*/ 364 w 9758"/>
                  <a:gd name="T67" fmla="*/ 1168 h 2528"/>
                  <a:gd name="T68" fmla="*/ 461 w 9758"/>
                  <a:gd name="T69" fmla="*/ 943 h 2528"/>
                  <a:gd name="T70" fmla="*/ 535 w 9758"/>
                  <a:gd name="T71" fmla="*/ 666 h 2528"/>
                  <a:gd name="T72" fmla="*/ 768 w 9758"/>
                  <a:gd name="T73" fmla="*/ 555 h 2528"/>
                  <a:gd name="T74" fmla="*/ 996 w 9758"/>
                  <a:gd name="T75" fmla="*/ 449 h 2528"/>
                  <a:gd name="T76" fmla="*/ 1237 w 9758"/>
                  <a:gd name="T77" fmla="*/ 331 h 2528"/>
                  <a:gd name="T78" fmla="*/ 1603 w 9758"/>
                  <a:gd name="T79" fmla="*/ 409 h 2528"/>
                  <a:gd name="T80" fmla="*/ 1994 w 9758"/>
                  <a:gd name="T81" fmla="*/ 338 h 2528"/>
                  <a:gd name="T82" fmla="*/ 2363 w 9758"/>
                  <a:gd name="T83" fmla="*/ 338 h 2528"/>
                  <a:gd name="T84" fmla="*/ 2756 w 9758"/>
                  <a:gd name="T85" fmla="*/ 409 h 2528"/>
                  <a:gd name="T86" fmla="*/ 3137 w 9758"/>
                  <a:gd name="T87" fmla="*/ 331 h 2528"/>
                  <a:gd name="T88" fmla="*/ 3490 w 9758"/>
                  <a:gd name="T89" fmla="*/ 410 h 2528"/>
                  <a:gd name="T90" fmla="*/ 3879 w 9758"/>
                  <a:gd name="T91" fmla="*/ 335 h 2528"/>
                  <a:gd name="T92" fmla="*/ 4267 w 9758"/>
                  <a:gd name="T93" fmla="*/ 404 h 2528"/>
                  <a:gd name="T94" fmla="*/ 4642 w 9758"/>
                  <a:gd name="T95" fmla="*/ 406 h 2528"/>
                  <a:gd name="T96" fmla="*/ 5021 w 9758"/>
                  <a:gd name="T97" fmla="*/ 331 h 2528"/>
                  <a:gd name="T98" fmla="*/ 5376 w 9758"/>
                  <a:gd name="T99" fmla="*/ 411 h 2528"/>
                  <a:gd name="T100" fmla="*/ 5766 w 9758"/>
                  <a:gd name="T101" fmla="*/ 332 h 2528"/>
                  <a:gd name="T102" fmla="*/ 6152 w 9758"/>
                  <a:gd name="T103" fmla="*/ 404 h 2528"/>
                  <a:gd name="T104" fmla="*/ 6526 w 9758"/>
                  <a:gd name="T105" fmla="*/ 404 h 2528"/>
                  <a:gd name="T106" fmla="*/ 6908 w 9758"/>
                  <a:gd name="T107" fmla="*/ 331 h 2528"/>
                  <a:gd name="T108" fmla="*/ 7302 w 9758"/>
                  <a:gd name="T109" fmla="*/ 411 h 2528"/>
                  <a:gd name="T110" fmla="*/ 7651 w 9758"/>
                  <a:gd name="T111" fmla="*/ 331 h 2528"/>
                  <a:gd name="T112" fmla="*/ 8036 w 9758"/>
                  <a:gd name="T113" fmla="*/ 406 h 2528"/>
                  <a:gd name="T114" fmla="*/ 8429 w 9758"/>
                  <a:gd name="T115" fmla="*/ 338 h 2528"/>
                  <a:gd name="T116" fmla="*/ 8682 w 9758"/>
                  <a:gd name="T117" fmla="*/ 432 h 2528"/>
                  <a:gd name="T118" fmla="*/ 8944 w 9758"/>
                  <a:gd name="T119" fmla="*/ 494 h 2528"/>
                  <a:gd name="T120" fmla="*/ 9164 w 9758"/>
                  <a:gd name="T121" fmla="*/ 625 h 2528"/>
                  <a:gd name="T122" fmla="*/ 9252 w 9758"/>
                  <a:gd name="T123" fmla="*/ 881 h 2528"/>
                  <a:gd name="T124" fmla="*/ 9409 w 9758"/>
                  <a:gd name="T125" fmla="*/ 1097 h 2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58" h="2528">
                    <a:moveTo>
                      <a:pt x="9756" y="1219"/>
                    </a:moveTo>
                    <a:lnTo>
                      <a:pt x="9756" y="1219"/>
                    </a:lnTo>
                    <a:lnTo>
                      <a:pt x="9755" y="1187"/>
                    </a:lnTo>
                    <a:lnTo>
                      <a:pt x="9753" y="1154"/>
                    </a:lnTo>
                    <a:lnTo>
                      <a:pt x="9749" y="1122"/>
                    </a:lnTo>
                    <a:lnTo>
                      <a:pt x="9745" y="1090"/>
                    </a:lnTo>
                    <a:lnTo>
                      <a:pt x="9740" y="1059"/>
                    </a:lnTo>
                    <a:lnTo>
                      <a:pt x="9735" y="1027"/>
                    </a:lnTo>
                    <a:lnTo>
                      <a:pt x="9729" y="996"/>
                    </a:lnTo>
                    <a:lnTo>
                      <a:pt x="9722" y="965"/>
                    </a:lnTo>
                    <a:lnTo>
                      <a:pt x="9714" y="935"/>
                    </a:lnTo>
                    <a:lnTo>
                      <a:pt x="9706" y="905"/>
                    </a:lnTo>
                    <a:lnTo>
                      <a:pt x="9696" y="875"/>
                    </a:lnTo>
                    <a:lnTo>
                      <a:pt x="9686" y="845"/>
                    </a:lnTo>
                    <a:lnTo>
                      <a:pt x="9676" y="816"/>
                    </a:lnTo>
                    <a:lnTo>
                      <a:pt x="9665" y="787"/>
                    </a:lnTo>
                    <a:lnTo>
                      <a:pt x="9653" y="759"/>
                    </a:lnTo>
                    <a:lnTo>
                      <a:pt x="9640" y="731"/>
                    </a:lnTo>
                    <a:lnTo>
                      <a:pt x="9627" y="703"/>
                    </a:lnTo>
                    <a:lnTo>
                      <a:pt x="9612" y="675"/>
                    </a:lnTo>
                    <a:lnTo>
                      <a:pt x="9599" y="649"/>
                    </a:lnTo>
                    <a:lnTo>
                      <a:pt x="9583" y="622"/>
                    </a:lnTo>
                    <a:lnTo>
                      <a:pt x="9550" y="570"/>
                    </a:lnTo>
                    <a:lnTo>
                      <a:pt x="9516" y="521"/>
                    </a:lnTo>
                    <a:lnTo>
                      <a:pt x="9479" y="472"/>
                    </a:lnTo>
                    <a:lnTo>
                      <a:pt x="9439" y="426"/>
                    </a:lnTo>
                    <a:lnTo>
                      <a:pt x="9399" y="382"/>
                    </a:lnTo>
                    <a:lnTo>
                      <a:pt x="9354" y="338"/>
                    </a:lnTo>
                    <a:lnTo>
                      <a:pt x="9310" y="299"/>
                    </a:lnTo>
                    <a:lnTo>
                      <a:pt x="9262" y="261"/>
                    </a:lnTo>
                    <a:lnTo>
                      <a:pt x="9214" y="225"/>
                    </a:lnTo>
                    <a:lnTo>
                      <a:pt x="9162" y="192"/>
                    </a:lnTo>
                    <a:lnTo>
                      <a:pt x="9110" y="161"/>
                    </a:lnTo>
                    <a:lnTo>
                      <a:pt x="9056" y="131"/>
                    </a:lnTo>
                    <a:lnTo>
                      <a:pt x="9029" y="119"/>
                    </a:lnTo>
                    <a:lnTo>
                      <a:pt x="9000" y="105"/>
                    </a:lnTo>
                    <a:lnTo>
                      <a:pt x="8972" y="94"/>
                    </a:lnTo>
                    <a:lnTo>
                      <a:pt x="8944" y="83"/>
                    </a:lnTo>
                    <a:lnTo>
                      <a:pt x="8915" y="72"/>
                    </a:lnTo>
                    <a:lnTo>
                      <a:pt x="8886" y="62"/>
                    </a:lnTo>
                    <a:lnTo>
                      <a:pt x="8856" y="52"/>
                    </a:lnTo>
                    <a:lnTo>
                      <a:pt x="8827" y="44"/>
                    </a:lnTo>
                    <a:lnTo>
                      <a:pt x="8796" y="36"/>
                    </a:lnTo>
                    <a:lnTo>
                      <a:pt x="8766" y="29"/>
                    </a:lnTo>
                    <a:lnTo>
                      <a:pt x="8735" y="23"/>
                    </a:lnTo>
                    <a:lnTo>
                      <a:pt x="8704" y="18"/>
                    </a:lnTo>
                    <a:lnTo>
                      <a:pt x="8672" y="13"/>
                    </a:lnTo>
                    <a:lnTo>
                      <a:pt x="8642" y="9"/>
                    </a:lnTo>
                    <a:lnTo>
                      <a:pt x="8609" y="5"/>
                    </a:lnTo>
                    <a:lnTo>
                      <a:pt x="8577" y="3"/>
                    </a:lnTo>
                    <a:lnTo>
                      <a:pt x="8545" y="0"/>
                    </a:lnTo>
                    <a:lnTo>
                      <a:pt x="8513" y="0"/>
                    </a:lnTo>
                    <a:lnTo>
                      <a:pt x="8481" y="0"/>
                    </a:lnTo>
                    <a:lnTo>
                      <a:pt x="8449" y="0"/>
                    </a:lnTo>
                    <a:lnTo>
                      <a:pt x="1218" y="0"/>
                    </a:lnTo>
                    <a:lnTo>
                      <a:pt x="1218" y="0"/>
                    </a:lnTo>
                    <a:lnTo>
                      <a:pt x="1186" y="3"/>
                    </a:lnTo>
                    <a:lnTo>
                      <a:pt x="1153" y="4"/>
                    </a:lnTo>
                    <a:lnTo>
                      <a:pt x="1121" y="8"/>
                    </a:lnTo>
                    <a:lnTo>
                      <a:pt x="1089" y="12"/>
                    </a:lnTo>
                    <a:lnTo>
                      <a:pt x="1058" y="17"/>
                    </a:lnTo>
                    <a:lnTo>
                      <a:pt x="1026" y="23"/>
                    </a:lnTo>
                    <a:lnTo>
                      <a:pt x="995" y="29"/>
                    </a:lnTo>
                    <a:lnTo>
                      <a:pt x="964" y="35"/>
                    </a:lnTo>
                    <a:lnTo>
                      <a:pt x="935" y="44"/>
                    </a:lnTo>
                    <a:lnTo>
                      <a:pt x="904" y="52"/>
                    </a:lnTo>
                    <a:lnTo>
                      <a:pt x="874" y="61"/>
                    </a:lnTo>
                    <a:lnTo>
                      <a:pt x="845" y="71"/>
                    </a:lnTo>
                    <a:lnTo>
                      <a:pt x="815" y="82"/>
                    </a:lnTo>
                    <a:lnTo>
                      <a:pt x="787" y="93"/>
                    </a:lnTo>
                    <a:lnTo>
                      <a:pt x="758" y="105"/>
                    </a:lnTo>
                    <a:lnTo>
                      <a:pt x="730" y="118"/>
                    </a:lnTo>
                    <a:lnTo>
                      <a:pt x="703" y="131"/>
                    </a:lnTo>
                    <a:lnTo>
                      <a:pt x="676" y="145"/>
                    </a:lnTo>
                    <a:lnTo>
                      <a:pt x="649" y="160"/>
                    </a:lnTo>
                    <a:lnTo>
                      <a:pt x="622" y="174"/>
                    </a:lnTo>
                    <a:lnTo>
                      <a:pt x="570" y="208"/>
                    </a:lnTo>
                    <a:lnTo>
                      <a:pt x="520" y="242"/>
                    </a:lnTo>
                    <a:lnTo>
                      <a:pt x="471" y="279"/>
                    </a:lnTo>
                    <a:lnTo>
                      <a:pt x="425" y="317"/>
                    </a:lnTo>
                    <a:lnTo>
                      <a:pt x="381" y="359"/>
                    </a:lnTo>
                    <a:lnTo>
                      <a:pt x="338" y="403"/>
                    </a:lnTo>
                    <a:lnTo>
                      <a:pt x="298" y="448"/>
                    </a:lnTo>
                    <a:lnTo>
                      <a:pt x="260" y="495"/>
                    </a:lnTo>
                    <a:lnTo>
                      <a:pt x="224" y="544"/>
                    </a:lnTo>
                    <a:lnTo>
                      <a:pt x="191" y="595"/>
                    </a:lnTo>
                    <a:lnTo>
                      <a:pt x="160" y="648"/>
                    </a:lnTo>
                    <a:lnTo>
                      <a:pt x="132" y="701"/>
                    </a:lnTo>
                    <a:lnTo>
                      <a:pt x="118" y="729"/>
                    </a:lnTo>
                    <a:lnTo>
                      <a:pt x="105" y="757"/>
                    </a:lnTo>
                    <a:lnTo>
                      <a:pt x="94" y="785"/>
                    </a:lnTo>
                    <a:lnTo>
                      <a:pt x="83" y="813"/>
                    </a:lnTo>
                    <a:lnTo>
                      <a:pt x="72" y="843"/>
                    </a:lnTo>
                    <a:lnTo>
                      <a:pt x="62" y="872"/>
                    </a:lnTo>
                    <a:lnTo>
                      <a:pt x="52" y="902"/>
                    </a:lnTo>
                    <a:lnTo>
                      <a:pt x="43" y="932"/>
                    </a:lnTo>
                    <a:lnTo>
                      <a:pt x="36" y="961"/>
                    </a:lnTo>
                    <a:lnTo>
                      <a:pt x="28" y="992"/>
                    </a:lnTo>
                    <a:lnTo>
                      <a:pt x="22" y="1023"/>
                    </a:lnTo>
                    <a:lnTo>
                      <a:pt x="17" y="1054"/>
                    </a:lnTo>
                    <a:lnTo>
                      <a:pt x="12" y="1085"/>
                    </a:lnTo>
                    <a:lnTo>
                      <a:pt x="9" y="1117"/>
                    </a:lnTo>
                    <a:lnTo>
                      <a:pt x="5" y="1147"/>
                    </a:lnTo>
                    <a:lnTo>
                      <a:pt x="2" y="1180"/>
                    </a:lnTo>
                    <a:lnTo>
                      <a:pt x="0" y="1212"/>
                    </a:lnTo>
                    <a:lnTo>
                      <a:pt x="0" y="1244"/>
                    </a:lnTo>
                    <a:lnTo>
                      <a:pt x="0" y="1277"/>
                    </a:lnTo>
                    <a:lnTo>
                      <a:pt x="0" y="1309"/>
                    </a:lnTo>
                    <a:lnTo>
                      <a:pt x="0" y="1309"/>
                    </a:lnTo>
                    <a:lnTo>
                      <a:pt x="2" y="1341"/>
                    </a:lnTo>
                    <a:lnTo>
                      <a:pt x="5" y="1374"/>
                    </a:lnTo>
                    <a:lnTo>
                      <a:pt x="7" y="1406"/>
                    </a:lnTo>
                    <a:lnTo>
                      <a:pt x="11" y="1439"/>
                    </a:lnTo>
                    <a:lnTo>
                      <a:pt x="16" y="1469"/>
                    </a:lnTo>
                    <a:lnTo>
                      <a:pt x="22" y="1501"/>
                    </a:lnTo>
                    <a:lnTo>
                      <a:pt x="28" y="1532"/>
                    </a:lnTo>
                    <a:lnTo>
                      <a:pt x="35" y="1563"/>
                    </a:lnTo>
                    <a:lnTo>
                      <a:pt x="43" y="1593"/>
                    </a:lnTo>
                    <a:lnTo>
                      <a:pt x="52" y="1624"/>
                    </a:lnTo>
                    <a:lnTo>
                      <a:pt x="60" y="1653"/>
                    </a:lnTo>
                    <a:lnTo>
                      <a:pt x="70" y="1683"/>
                    </a:lnTo>
                    <a:lnTo>
                      <a:pt x="81" y="1712"/>
                    </a:lnTo>
                    <a:lnTo>
                      <a:pt x="92" y="1741"/>
                    </a:lnTo>
                    <a:lnTo>
                      <a:pt x="105" y="1769"/>
                    </a:lnTo>
                    <a:lnTo>
                      <a:pt x="117" y="1797"/>
                    </a:lnTo>
                    <a:lnTo>
                      <a:pt x="131" y="1825"/>
                    </a:lnTo>
                    <a:lnTo>
                      <a:pt x="144" y="1852"/>
                    </a:lnTo>
                    <a:lnTo>
                      <a:pt x="159" y="1879"/>
                    </a:lnTo>
                    <a:lnTo>
                      <a:pt x="174" y="1906"/>
                    </a:lnTo>
                    <a:lnTo>
                      <a:pt x="207" y="1958"/>
                    </a:lnTo>
                    <a:lnTo>
                      <a:pt x="242" y="2007"/>
                    </a:lnTo>
                    <a:lnTo>
                      <a:pt x="279" y="2056"/>
                    </a:lnTo>
                    <a:lnTo>
                      <a:pt x="317" y="2102"/>
                    </a:lnTo>
                    <a:lnTo>
                      <a:pt x="359" y="2146"/>
                    </a:lnTo>
                    <a:lnTo>
                      <a:pt x="402" y="2190"/>
                    </a:lnTo>
                    <a:lnTo>
                      <a:pt x="448" y="2229"/>
                    </a:lnTo>
                    <a:lnTo>
                      <a:pt x="495" y="2267"/>
                    </a:lnTo>
                    <a:lnTo>
                      <a:pt x="544" y="2303"/>
                    </a:lnTo>
                    <a:lnTo>
                      <a:pt x="594" y="2336"/>
                    </a:lnTo>
                    <a:lnTo>
                      <a:pt x="647" y="2367"/>
                    </a:lnTo>
                    <a:lnTo>
                      <a:pt x="700" y="2396"/>
                    </a:lnTo>
                    <a:lnTo>
                      <a:pt x="729" y="2409"/>
                    </a:lnTo>
                    <a:lnTo>
                      <a:pt x="756" y="2421"/>
                    </a:lnTo>
                    <a:lnTo>
                      <a:pt x="784" y="2434"/>
                    </a:lnTo>
                    <a:lnTo>
                      <a:pt x="813" y="2445"/>
                    </a:lnTo>
                    <a:lnTo>
                      <a:pt x="842" y="2456"/>
                    </a:lnTo>
                    <a:lnTo>
                      <a:pt x="872" y="2466"/>
                    </a:lnTo>
                    <a:lnTo>
                      <a:pt x="902" y="2476"/>
                    </a:lnTo>
                    <a:lnTo>
                      <a:pt x="931" y="2483"/>
                    </a:lnTo>
                    <a:lnTo>
                      <a:pt x="961" y="2492"/>
                    </a:lnTo>
                    <a:lnTo>
                      <a:pt x="992" y="2499"/>
                    </a:lnTo>
                    <a:lnTo>
                      <a:pt x="1022" y="2505"/>
                    </a:lnTo>
                    <a:lnTo>
                      <a:pt x="1053" y="2510"/>
                    </a:lnTo>
                    <a:lnTo>
                      <a:pt x="1084" y="2515"/>
                    </a:lnTo>
                    <a:lnTo>
                      <a:pt x="1116" y="2519"/>
                    </a:lnTo>
                    <a:lnTo>
                      <a:pt x="1147" y="2523"/>
                    </a:lnTo>
                    <a:lnTo>
                      <a:pt x="1179" y="2525"/>
                    </a:lnTo>
                    <a:lnTo>
                      <a:pt x="1211" y="2526"/>
                    </a:lnTo>
                    <a:lnTo>
                      <a:pt x="1243" y="2528"/>
                    </a:lnTo>
                    <a:lnTo>
                      <a:pt x="1276" y="2528"/>
                    </a:lnTo>
                    <a:lnTo>
                      <a:pt x="1309" y="2528"/>
                    </a:lnTo>
                    <a:lnTo>
                      <a:pt x="8539" y="2528"/>
                    </a:lnTo>
                    <a:lnTo>
                      <a:pt x="8539" y="2528"/>
                    </a:lnTo>
                    <a:lnTo>
                      <a:pt x="8571" y="2525"/>
                    </a:lnTo>
                    <a:lnTo>
                      <a:pt x="8603" y="2523"/>
                    </a:lnTo>
                    <a:lnTo>
                      <a:pt x="8635" y="2520"/>
                    </a:lnTo>
                    <a:lnTo>
                      <a:pt x="8667" y="2516"/>
                    </a:lnTo>
                    <a:lnTo>
                      <a:pt x="8700" y="2512"/>
                    </a:lnTo>
                    <a:lnTo>
                      <a:pt x="8730" y="2505"/>
                    </a:lnTo>
                    <a:lnTo>
                      <a:pt x="8761" y="2499"/>
                    </a:lnTo>
                    <a:lnTo>
                      <a:pt x="8792" y="2492"/>
                    </a:lnTo>
                    <a:lnTo>
                      <a:pt x="8823" y="2484"/>
                    </a:lnTo>
                    <a:lnTo>
                      <a:pt x="8852" y="2476"/>
                    </a:lnTo>
                    <a:lnTo>
                      <a:pt x="8883" y="2467"/>
                    </a:lnTo>
                    <a:lnTo>
                      <a:pt x="8913" y="2457"/>
                    </a:lnTo>
                    <a:lnTo>
                      <a:pt x="8941" y="2446"/>
                    </a:lnTo>
                    <a:lnTo>
                      <a:pt x="8971" y="2435"/>
                    </a:lnTo>
                    <a:lnTo>
                      <a:pt x="8999" y="2423"/>
                    </a:lnTo>
                    <a:lnTo>
                      <a:pt x="9026" y="2410"/>
                    </a:lnTo>
                    <a:lnTo>
                      <a:pt x="9055" y="2397"/>
                    </a:lnTo>
                    <a:lnTo>
                      <a:pt x="9082" y="2383"/>
                    </a:lnTo>
                    <a:lnTo>
                      <a:pt x="9109" y="2368"/>
                    </a:lnTo>
                    <a:lnTo>
                      <a:pt x="9135" y="2354"/>
                    </a:lnTo>
                    <a:lnTo>
                      <a:pt x="9187" y="2320"/>
                    </a:lnTo>
                    <a:lnTo>
                      <a:pt x="9237" y="2286"/>
                    </a:lnTo>
                    <a:lnTo>
                      <a:pt x="9285" y="2249"/>
                    </a:lnTo>
                    <a:lnTo>
                      <a:pt x="9332" y="2211"/>
                    </a:lnTo>
                    <a:lnTo>
                      <a:pt x="9377" y="2169"/>
                    </a:lnTo>
                    <a:lnTo>
                      <a:pt x="9419" y="2125"/>
                    </a:lnTo>
                    <a:lnTo>
                      <a:pt x="9459" y="2080"/>
                    </a:lnTo>
                    <a:lnTo>
                      <a:pt x="9497" y="2033"/>
                    </a:lnTo>
                    <a:lnTo>
                      <a:pt x="9533" y="1984"/>
                    </a:lnTo>
                    <a:lnTo>
                      <a:pt x="9566" y="1933"/>
                    </a:lnTo>
                    <a:lnTo>
                      <a:pt x="9597" y="1880"/>
                    </a:lnTo>
                    <a:lnTo>
                      <a:pt x="9626" y="1827"/>
                    </a:lnTo>
                    <a:lnTo>
                      <a:pt x="9639" y="1799"/>
                    </a:lnTo>
                    <a:lnTo>
                      <a:pt x="9652" y="1772"/>
                    </a:lnTo>
                    <a:lnTo>
                      <a:pt x="9664" y="1743"/>
                    </a:lnTo>
                    <a:lnTo>
                      <a:pt x="9675" y="1714"/>
                    </a:lnTo>
                    <a:lnTo>
                      <a:pt x="9686" y="1685"/>
                    </a:lnTo>
                    <a:lnTo>
                      <a:pt x="9696" y="1656"/>
                    </a:lnTo>
                    <a:lnTo>
                      <a:pt x="9705" y="1626"/>
                    </a:lnTo>
                    <a:lnTo>
                      <a:pt x="9713" y="1596"/>
                    </a:lnTo>
                    <a:lnTo>
                      <a:pt x="9721" y="1567"/>
                    </a:lnTo>
                    <a:lnTo>
                      <a:pt x="9728" y="1536"/>
                    </a:lnTo>
                    <a:lnTo>
                      <a:pt x="9734" y="1505"/>
                    </a:lnTo>
                    <a:lnTo>
                      <a:pt x="9740" y="1474"/>
                    </a:lnTo>
                    <a:lnTo>
                      <a:pt x="9745" y="1443"/>
                    </a:lnTo>
                    <a:lnTo>
                      <a:pt x="9749" y="1411"/>
                    </a:lnTo>
                    <a:lnTo>
                      <a:pt x="9753" y="1381"/>
                    </a:lnTo>
                    <a:lnTo>
                      <a:pt x="9755" y="1348"/>
                    </a:lnTo>
                    <a:lnTo>
                      <a:pt x="9756" y="1316"/>
                    </a:lnTo>
                    <a:lnTo>
                      <a:pt x="9758" y="1284"/>
                    </a:lnTo>
                    <a:lnTo>
                      <a:pt x="9758" y="1251"/>
                    </a:lnTo>
                    <a:lnTo>
                      <a:pt x="9756" y="1219"/>
                    </a:lnTo>
                    <a:lnTo>
                      <a:pt x="9756" y="1219"/>
                    </a:lnTo>
                    <a:close/>
                    <a:moveTo>
                      <a:pt x="9416" y="1267"/>
                    </a:moveTo>
                    <a:lnTo>
                      <a:pt x="9416" y="1267"/>
                    </a:lnTo>
                    <a:lnTo>
                      <a:pt x="9384" y="1277"/>
                    </a:lnTo>
                    <a:lnTo>
                      <a:pt x="9384" y="1277"/>
                    </a:lnTo>
                    <a:lnTo>
                      <a:pt x="9351" y="1287"/>
                    </a:lnTo>
                    <a:lnTo>
                      <a:pt x="9351" y="1287"/>
                    </a:lnTo>
                    <a:lnTo>
                      <a:pt x="9347" y="1288"/>
                    </a:lnTo>
                    <a:lnTo>
                      <a:pt x="9346" y="1291"/>
                    </a:lnTo>
                    <a:lnTo>
                      <a:pt x="9343" y="1293"/>
                    </a:lnTo>
                    <a:lnTo>
                      <a:pt x="9343" y="1295"/>
                    </a:lnTo>
                    <a:lnTo>
                      <a:pt x="9343" y="1295"/>
                    </a:lnTo>
                    <a:lnTo>
                      <a:pt x="9342" y="1316"/>
                    </a:lnTo>
                    <a:lnTo>
                      <a:pt x="9342" y="1316"/>
                    </a:lnTo>
                    <a:lnTo>
                      <a:pt x="9341" y="1336"/>
                    </a:lnTo>
                    <a:lnTo>
                      <a:pt x="9341" y="1336"/>
                    </a:lnTo>
                    <a:lnTo>
                      <a:pt x="9341" y="1339"/>
                    </a:lnTo>
                    <a:lnTo>
                      <a:pt x="9342" y="1342"/>
                    </a:lnTo>
                    <a:lnTo>
                      <a:pt x="9345" y="1345"/>
                    </a:lnTo>
                    <a:lnTo>
                      <a:pt x="9347" y="1346"/>
                    </a:lnTo>
                    <a:lnTo>
                      <a:pt x="9347" y="1346"/>
                    </a:lnTo>
                    <a:lnTo>
                      <a:pt x="9379" y="1360"/>
                    </a:lnTo>
                    <a:lnTo>
                      <a:pt x="9379" y="1360"/>
                    </a:lnTo>
                    <a:lnTo>
                      <a:pt x="9410" y="1373"/>
                    </a:lnTo>
                    <a:lnTo>
                      <a:pt x="9410" y="1373"/>
                    </a:lnTo>
                    <a:lnTo>
                      <a:pt x="9412" y="1376"/>
                    </a:lnTo>
                    <a:lnTo>
                      <a:pt x="9415" y="1378"/>
                    </a:lnTo>
                    <a:lnTo>
                      <a:pt x="9416" y="1381"/>
                    </a:lnTo>
                    <a:lnTo>
                      <a:pt x="9416" y="1384"/>
                    </a:lnTo>
                    <a:lnTo>
                      <a:pt x="9414" y="1403"/>
                    </a:lnTo>
                    <a:lnTo>
                      <a:pt x="9411" y="1420"/>
                    </a:lnTo>
                    <a:lnTo>
                      <a:pt x="9411" y="1420"/>
                    </a:lnTo>
                    <a:lnTo>
                      <a:pt x="9410" y="1424"/>
                    </a:lnTo>
                    <a:lnTo>
                      <a:pt x="9407" y="1426"/>
                    </a:lnTo>
                    <a:lnTo>
                      <a:pt x="9405" y="1427"/>
                    </a:lnTo>
                    <a:lnTo>
                      <a:pt x="9401" y="1429"/>
                    </a:lnTo>
                    <a:lnTo>
                      <a:pt x="9401" y="1429"/>
                    </a:lnTo>
                    <a:lnTo>
                      <a:pt x="9368" y="1434"/>
                    </a:lnTo>
                    <a:lnTo>
                      <a:pt x="9368" y="1434"/>
                    </a:lnTo>
                    <a:lnTo>
                      <a:pt x="9333" y="1437"/>
                    </a:lnTo>
                    <a:lnTo>
                      <a:pt x="9333" y="1437"/>
                    </a:lnTo>
                    <a:lnTo>
                      <a:pt x="9330" y="1437"/>
                    </a:lnTo>
                    <a:lnTo>
                      <a:pt x="9327" y="1440"/>
                    </a:lnTo>
                    <a:lnTo>
                      <a:pt x="9326" y="1442"/>
                    </a:lnTo>
                    <a:lnTo>
                      <a:pt x="9325" y="1445"/>
                    </a:lnTo>
                    <a:lnTo>
                      <a:pt x="9325" y="1445"/>
                    </a:lnTo>
                    <a:lnTo>
                      <a:pt x="9324" y="1451"/>
                    </a:lnTo>
                    <a:lnTo>
                      <a:pt x="9324" y="1451"/>
                    </a:lnTo>
                    <a:lnTo>
                      <a:pt x="9320" y="1464"/>
                    </a:lnTo>
                    <a:lnTo>
                      <a:pt x="9320" y="1464"/>
                    </a:lnTo>
                    <a:lnTo>
                      <a:pt x="9315" y="1483"/>
                    </a:lnTo>
                    <a:lnTo>
                      <a:pt x="9315" y="1483"/>
                    </a:lnTo>
                    <a:lnTo>
                      <a:pt x="9315" y="1487"/>
                    </a:lnTo>
                    <a:lnTo>
                      <a:pt x="9316" y="1489"/>
                    </a:lnTo>
                    <a:lnTo>
                      <a:pt x="9317" y="1493"/>
                    </a:lnTo>
                    <a:lnTo>
                      <a:pt x="9320" y="1494"/>
                    </a:lnTo>
                    <a:lnTo>
                      <a:pt x="9320" y="1494"/>
                    </a:lnTo>
                    <a:lnTo>
                      <a:pt x="9348" y="1513"/>
                    </a:lnTo>
                    <a:lnTo>
                      <a:pt x="9348" y="1513"/>
                    </a:lnTo>
                    <a:lnTo>
                      <a:pt x="9377" y="1532"/>
                    </a:lnTo>
                    <a:lnTo>
                      <a:pt x="9377" y="1532"/>
                    </a:lnTo>
                    <a:lnTo>
                      <a:pt x="9379" y="1535"/>
                    </a:lnTo>
                    <a:lnTo>
                      <a:pt x="9380" y="1537"/>
                    </a:lnTo>
                    <a:lnTo>
                      <a:pt x="9382" y="1541"/>
                    </a:lnTo>
                    <a:lnTo>
                      <a:pt x="9380" y="1545"/>
                    </a:lnTo>
                    <a:lnTo>
                      <a:pt x="9380" y="1545"/>
                    </a:lnTo>
                    <a:lnTo>
                      <a:pt x="9375" y="1562"/>
                    </a:lnTo>
                    <a:lnTo>
                      <a:pt x="9375" y="1562"/>
                    </a:lnTo>
                    <a:lnTo>
                      <a:pt x="9369" y="1579"/>
                    </a:lnTo>
                    <a:lnTo>
                      <a:pt x="9369" y="1579"/>
                    </a:lnTo>
                    <a:lnTo>
                      <a:pt x="9368" y="1582"/>
                    </a:lnTo>
                    <a:lnTo>
                      <a:pt x="9365" y="1584"/>
                    </a:lnTo>
                    <a:lnTo>
                      <a:pt x="9362" y="1585"/>
                    </a:lnTo>
                    <a:lnTo>
                      <a:pt x="9359" y="1585"/>
                    </a:lnTo>
                    <a:lnTo>
                      <a:pt x="9359" y="1585"/>
                    </a:lnTo>
                    <a:lnTo>
                      <a:pt x="9325" y="1584"/>
                    </a:lnTo>
                    <a:lnTo>
                      <a:pt x="9325" y="1584"/>
                    </a:lnTo>
                    <a:lnTo>
                      <a:pt x="9290" y="1582"/>
                    </a:lnTo>
                    <a:lnTo>
                      <a:pt x="9290" y="1582"/>
                    </a:lnTo>
                    <a:lnTo>
                      <a:pt x="9287" y="1582"/>
                    </a:lnTo>
                    <a:lnTo>
                      <a:pt x="9284" y="1583"/>
                    </a:lnTo>
                    <a:lnTo>
                      <a:pt x="9282" y="1585"/>
                    </a:lnTo>
                    <a:lnTo>
                      <a:pt x="9280" y="1588"/>
                    </a:lnTo>
                    <a:lnTo>
                      <a:pt x="9280" y="1588"/>
                    </a:lnTo>
                    <a:lnTo>
                      <a:pt x="9272" y="1606"/>
                    </a:lnTo>
                    <a:lnTo>
                      <a:pt x="9272" y="1606"/>
                    </a:lnTo>
                    <a:lnTo>
                      <a:pt x="9264" y="1624"/>
                    </a:lnTo>
                    <a:lnTo>
                      <a:pt x="9264" y="1624"/>
                    </a:lnTo>
                    <a:lnTo>
                      <a:pt x="9263" y="1627"/>
                    </a:lnTo>
                    <a:lnTo>
                      <a:pt x="9263" y="1630"/>
                    </a:lnTo>
                    <a:lnTo>
                      <a:pt x="9264" y="1633"/>
                    </a:lnTo>
                    <a:lnTo>
                      <a:pt x="9267" y="1636"/>
                    </a:lnTo>
                    <a:lnTo>
                      <a:pt x="9267" y="1636"/>
                    </a:lnTo>
                    <a:lnTo>
                      <a:pt x="9291" y="1659"/>
                    </a:lnTo>
                    <a:lnTo>
                      <a:pt x="9291" y="1659"/>
                    </a:lnTo>
                    <a:lnTo>
                      <a:pt x="9316" y="1683"/>
                    </a:lnTo>
                    <a:lnTo>
                      <a:pt x="9316" y="1683"/>
                    </a:lnTo>
                    <a:lnTo>
                      <a:pt x="9319" y="1686"/>
                    </a:lnTo>
                    <a:lnTo>
                      <a:pt x="9319" y="1689"/>
                    </a:lnTo>
                    <a:lnTo>
                      <a:pt x="9319" y="1693"/>
                    </a:lnTo>
                    <a:lnTo>
                      <a:pt x="9319" y="1695"/>
                    </a:lnTo>
                    <a:lnTo>
                      <a:pt x="9309" y="1712"/>
                    </a:lnTo>
                    <a:lnTo>
                      <a:pt x="9309" y="1712"/>
                    </a:lnTo>
                    <a:lnTo>
                      <a:pt x="9305" y="1720"/>
                    </a:lnTo>
                    <a:lnTo>
                      <a:pt x="9305" y="1720"/>
                    </a:lnTo>
                    <a:lnTo>
                      <a:pt x="9301" y="1727"/>
                    </a:lnTo>
                    <a:lnTo>
                      <a:pt x="9301" y="1727"/>
                    </a:lnTo>
                    <a:lnTo>
                      <a:pt x="9299" y="1730"/>
                    </a:lnTo>
                    <a:lnTo>
                      <a:pt x="9295" y="1732"/>
                    </a:lnTo>
                    <a:lnTo>
                      <a:pt x="9293" y="1733"/>
                    </a:lnTo>
                    <a:lnTo>
                      <a:pt x="9289" y="1732"/>
                    </a:lnTo>
                    <a:lnTo>
                      <a:pt x="9289" y="1732"/>
                    </a:lnTo>
                    <a:lnTo>
                      <a:pt x="9256" y="1725"/>
                    </a:lnTo>
                    <a:lnTo>
                      <a:pt x="9256" y="1725"/>
                    </a:lnTo>
                    <a:lnTo>
                      <a:pt x="9222" y="1716"/>
                    </a:lnTo>
                    <a:lnTo>
                      <a:pt x="9222" y="1716"/>
                    </a:lnTo>
                    <a:lnTo>
                      <a:pt x="9220" y="1716"/>
                    </a:lnTo>
                    <a:lnTo>
                      <a:pt x="9216" y="1717"/>
                    </a:lnTo>
                    <a:lnTo>
                      <a:pt x="9214" y="1718"/>
                    </a:lnTo>
                    <a:lnTo>
                      <a:pt x="9211" y="1721"/>
                    </a:lnTo>
                    <a:lnTo>
                      <a:pt x="9211" y="1721"/>
                    </a:lnTo>
                    <a:lnTo>
                      <a:pt x="9200" y="1737"/>
                    </a:lnTo>
                    <a:lnTo>
                      <a:pt x="9200" y="1737"/>
                    </a:lnTo>
                    <a:lnTo>
                      <a:pt x="9193" y="1748"/>
                    </a:lnTo>
                    <a:lnTo>
                      <a:pt x="9193" y="1748"/>
                    </a:lnTo>
                    <a:lnTo>
                      <a:pt x="9189" y="1754"/>
                    </a:lnTo>
                    <a:lnTo>
                      <a:pt x="9189" y="1754"/>
                    </a:lnTo>
                    <a:lnTo>
                      <a:pt x="9188" y="1757"/>
                    </a:lnTo>
                    <a:lnTo>
                      <a:pt x="9188" y="1759"/>
                    </a:lnTo>
                    <a:lnTo>
                      <a:pt x="9188" y="1763"/>
                    </a:lnTo>
                    <a:lnTo>
                      <a:pt x="9189" y="1765"/>
                    </a:lnTo>
                    <a:lnTo>
                      <a:pt x="9189" y="1765"/>
                    </a:lnTo>
                    <a:lnTo>
                      <a:pt x="9210" y="1792"/>
                    </a:lnTo>
                    <a:lnTo>
                      <a:pt x="9210" y="1792"/>
                    </a:lnTo>
                    <a:lnTo>
                      <a:pt x="9230" y="1821"/>
                    </a:lnTo>
                    <a:lnTo>
                      <a:pt x="9230" y="1821"/>
                    </a:lnTo>
                    <a:lnTo>
                      <a:pt x="9232" y="1825"/>
                    </a:lnTo>
                    <a:lnTo>
                      <a:pt x="9232" y="1827"/>
                    </a:lnTo>
                    <a:lnTo>
                      <a:pt x="9231" y="1831"/>
                    </a:lnTo>
                    <a:lnTo>
                      <a:pt x="9230" y="1833"/>
                    </a:lnTo>
                    <a:lnTo>
                      <a:pt x="9208" y="1862"/>
                    </a:lnTo>
                    <a:lnTo>
                      <a:pt x="9208" y="1862"/>
                    </a:lnTo>
                    <a:lnTo>
                      <a:pt x="9205" y="1864"/>
                    </a:lnTo>
                    <a:lnTo>
                      <a:pt x="9201" y="1865"/>
                    </a:lnTo>
                    <a:lnTo>
                      <a:pt x="9198" y="1865"/>
                    </a:lnTo>
                    <a:lnTo>
                      <a:pt x="9195" y="1865"/>
                    </a:lnTo>
                    <a:lnTo>
                      <a:pt x="9195" y="1865"/>
                    </a:lnTo>
                    <a:lnTo>
                      <a:pt x="9163" y="1852"/>
                    </a:lnTo>
                    <a:lnTo>
                      <a:pt x="9163" y="1852"/>
                    </a:lnTo>
                    <a:lnTo>
                      <a:pt x="9132" y="1837"/>
                    </a:lnTo>
                    <a:lnTo>
                      <a:pt x="9132" y="1837"/>
                    </a:lnTo>
                    <a:lnTo>
                      <a:pt x="9129" y="1837"/>
                    </a:lnTo>
                    <a:lnTo>
                      <a:pt x="9126" y="1837"/>
                    </a:lnTo>
                    <a:lnTo>
                      <a:pt x="9123" y="1838"/>
                    </a:lnTo>
                    <a:lnTo>
                      <a:pt x="9120" y="1839"/>
                    </a:lnTo>
                    <a:lnTo>
                      <a:pt x="9120" y="1839"/>
                    </a:lnTo>
                    <a:lnTo>
                      <a:pt x="9106" y="1854"/>
                    </a:lnTo>
                    <a:lnTo>
                      <a:pt x="9106" y="1854"/>
                    </a:lnTo>
                    <a:lnTo>
                      <a:pt x="9093" y="1868"/>
                    </a:lnTo>
                    <a:lnTo>
                      <a:pt x="9093" y="1868"/>
                    </a:lnTo>
                    <a:lnTo>
                      <a:pt x="9090" y="1870"/>
                    </a:lnTo>
                    <a:lnTo>
                      <a:pt x="9090" y="1874"/>
                    </a:lnTo>
                    <a:lnTo>
                      <a:pt x="9090" y="1878"/>
                    </a:lnTo>
                    <a:lnTo>
                      <a:pt x="9092" y="1880"/>
                    </a:lnTo>
                    <a:lnTo>
                      <a:pt x="9092" y="1880"/>
                    </a:lnTo>
                    <a:lnTo>
                      <a:pt x="9106" y="1911"/>
                    </a:lnTo>
                    <a:lnTo>
                      <a:pt x="9106" y="1911"/>
                    </a:lnTo>
                    <a:lnTo>
                      <a:pt x="9121" y="1942"/>
                    </a:lnTo>
                    <a:lnTo>
                      <a:pt x="9121" y="1942"/>
                    </a:lnTo>
                    <a:lnTo>
                      <a:pt x="9123" y="1945"/>
                    </a:lnTo>
                    <a:lnTo>
                      <a:pt x="9123" y="1948"/>
                    </a:lnTo>
                    <a:lnTo>
                      <a:pt x="9121" y="1952"/>
                    </a:lnTo>
                    <a:lnTo>
                      <a:pt x="9119" y="1954"/>
                    </a:lnTo>
                    <a:lnTo>
                      <a:pt x="9119" y="1954"/>
                    </a:lnTo>
                    <a:lnTo>
                      <a:pt x="9111" y="1960"/>
                    </a:lnTo>
                    <a:lnTo>
                      <a:pt x="9111" y="1960"/>
                    </a:lnTo>
                    <a:lnTo>
                      <a:pt x="9105" y="1966"/>
                    </a:lnTo>
                    <a:lnTo>
                      <a:pt x="9092" y="1977"/>
                    </a:lnTo>
                    <a:lnTo>
                      <a:pt x="9092" y="1977"/>
                    </a:lnTo>
                    <a:lnTo>
                      <a:pt x="9089" y="1980"/>
                    </a:lnTo>
                    <a:lnTo>
                      <a:pt x="9086" y="1980"/>
                    </a:lnTo>
                    <a:lnTo>
                      <a:pt x="9082" y="1980"/>
                    </a:lnTo>
                    <a:lnTo>
                      <a:pt x="9079" y="1979"/>
                    </a:lnTo>
                    <a:lnTo>
                      <a:pt x="9079" y="1979"/>
                    </a:lnTo>
                    <a:lnTo>
                      <a:pt x="9051" y="1960"/>
                    </a:lnTo>
                    <a:lnTo>
                      <a:pt x="9051" y="1960"/>
                    </a:lnTo>
                    <a:lnTo>
                      <a:pt x="9021" y="1940"/>
                    </a:lnTo>
                    <a:lnTo>
                      <a:pt x="9021" y="1940"/>
                    </a:lnTo>
                    <a:lnTo>
                      <a:pt x="9019" y="1939"/>
                    </a:lnTo>
                    <a:lnTo>
                      <a:pt x="9016" y="1939"/>
                    </a:lnTo>
                    <a:lnTo>
                      <a:pt x="9013" y="1939"/>
                    </a:lnTo>
                    <a:lnTo>
                      <a:pt x="9010" y="1940"/>
                    </a:lnTo>
                    <a:lnTo>
                      <a:pt x="9010" y="1940"/>
                    </a:lnTo>
                    <a:lnTo>
                      <a:pt x="8994" y="1953"/>
                    </a:lnTo>
                    <a:lnTo>
                      <a:pt x="8994" y="1953"/>
                    </a:lnTo>
                    <a:lnTo>
                      <a:pt x="8978" y="1964"/>
                    </a:lnTo>
                    <a:lnTo>
                      <a:pt x="8978" y="1964"/>
                    </a:lnTo>
                    <a:lnTo>
                      <a:pt x="8976" y="1966"/>
                    </a:lnTo>
                    <a:lnTo>
                      <a:pt x="8975" y="1969"/>
                    </a:lnTo>
                    <a:lnTo>
                      <a:pt x="8973" y="1973"/>
                    </a:lnTo>
                    <a:lnTo>
                      <a:pt x="8975" y="1976"/>
                    </a:lnTo>
                    <a:lnTo>
                      <a:pt x="8975" y="1976"/>
                    </a:lnTo>
                    <a:lnTo>
                      <a:pt x="8984" y="2008"/>
                    </a:lnTo>
                    <a:lnTo>
                      <a:pt x="8984" y="2008"/>
                    </a:lnTo>
                    <a:lnTo>
                      <a:pt x="8993" y="2042"/>
                    </a:lnTo>
                    <a:lnTo>
                      <a:pt x="8993" y="2042"/>
                    </a:lnTo>
                    <a:lnTo>
                      <a:pt x="8994" y="2045"/>
                    </a:lnTo>
                    <a:lnTo>
                      <a:pt x="8993" y="2048"/>
                    </a:lnTo>
                    <a:lnTo>
                      <a:pt x="8992" y="2051"/>
                    </a:lnTo>
                    <a:lnTo>
                      <a:pt x="8989" y="2054"/>
                    </a:lnTo>
                    <a:lnTo>
                      <a:pt x="8989" y="2054"/>
                    </a:lnTo>
                    <a:lnTo>
                      <a:pt x="8973" y="2063"/>
                    </a:lnTo>
                    <a:lnTo>
                      <a:pt x="8973" y="2063"/>
                    </a:lnTo>
                    <a:lnTo>
                      <a:pt x="8957" y="2072"/>
                    </a:lnTo>
                    <a:lnTo>
                      <a:pt x="8957" y="2072"/>
                    </a:lnTo>
                    <a:lnTo>
                      <a:pt x="8955" y="2074"/>
                    </a:lnTo>
                    <a:lnTo>
                      <a:pt x="8951" y="2074"/>
                    </a:lnTo>
                    <a:lnTo>
                      <a:pt x="8949" y="2072"/>
                    </a:lnTo>
                    <a:lnTo>
                      <a:pt x="8945" y="2071"/>
                    </a:lnTo>
                    <a:lnTo>
                      <a:pt x="8945" y="2071"/>
                    </a:lnTo>
                    <a:lnTo>
                      <a:pt x="8920" y="2048"/>
                    </a:lnTo>
                    <a:lnTo>
                      <a:pt x="8920" y="2048"/>
                    </a:lnTo>
                    <a:lnTo>
                      <a:pt x="8896" y="2023"/>
                    </a:lnTo>
                    <a:lnTo>
                      <a:pt x="8896" y="2023"/>
                    </a:lnTo>
                    <a:lnTo>
                      <a:pt x="8893" y="2022"/>
                    </a:lnTo>
                    <a:lnTo>
                      <a:pt x="8891" y="2021"/>
                    </a:lnTo>
                    <a:lnTo>
                      <a:pt x="8887" y="2021"/>
                    </a:lnTo>
                    <a:lnTo>
                      <a:pt x="8884" y="2022"/>
                    </a:lnTo>
                    <a:lnTo>
                      <a:pt x="8849" y="2039"/>
                    </a:lnTo>
                    <a:lnTo>
                      <a:pt x="8849" y="2039"/>
                    </a:lnTo>
                    <a:lnTo>
                      <a:pt x="8846" y="2040"/>
                    </a:lnTo>
                    <a:lnTo>
                      <a:pt x="8844" y="2043"/>
                    </a:lnTo>
                    <a:lnTo>
                      <a:pt x="8843" y="2047"/>
                    </a:lnTo>
                    <a:lnTo>
                      <a:pt x="8843" y="2049"/>
                    </a:lnTo>
                    <a:lnTo>
                      <a:pt x="8843" y="2049"/>
                    </a:lnTo>
                    <a:lnTo>
                      <a:pt x="8846" y="2084"/>
                    </a:lnTo>
                    <a:lnTo>
                      <a:pt x="8846" y="2084"/>
                    </a:lnTo>
                    <a:lnTo>
                      <a:pt x="8850" y="2118"/>
                    </a:lnTo>
                    <a:lnTo>
                      <a:pt x="8850" y="2118"/>
                    </a:lnTo>
                    <a:lnTo>
                      <a:pt x="8850" y="2121"/>
                    </a:lnTo>
                    <a:lnTo>
                      <a:pt x="8849" y="2124"/>
                    </a:lnTo>
                    <a:lnTo>
                      <a:pt x="8846" y="2127"/>
                    </a:lnTo>
                    <a:lnTo>
                      <a:pt x="8844" y="2129"/>
                    </a:lnTo>
                    <a:lnTo>
                      <a:pt x="8825" y="2135"/>
                    </a:lnTo>
                    <a:lnTo>
                      <a:pt x="8809" y="2142"/>
                    </a:lnTo>
                    <a:lnTo>
                      <a:pt x="8809" y="2142"/>
                    </a:lnTo>
                    <a:lnTo>
                      <a:pt x="8807" y="2143"/>
                    </a:lnTo>
                    <a:lnTo>
                      <a:pt x="8803" y="2142"/>
                    </a:lnTo>
                    <a:lnTo>
                      <a:pt x="8799" y="2140"/>
                    </a:lnTo>
                    <a:lnTo>
                      <a:pt x="8797" y="2138"/>
                    </a:lnTo>
                    <a:lnTo>
                      <a:pt x="8797" y="2138"/>
                    </a:lnTo>
                    <a:lnTo>
                      <a:pt x="8777" y="2111"/>
                    </a:lnTo>
                    <a:lnTo>
                      <a:pt x="8777" y="2111"/>
                    </a:lnTo>
                    <a:lnTo>
                      <a:pt x="8756" y="2082"/>
                    </a:lnTo>
                    <a:lnTo>
                      <a:pt x="8756" y="2082"/>
                    </a:lnTo>
                    <a:lnTo>
                      <a:pt x="8755" y="2080"/>
                    </a:lnTo>
                    <a:lnTo>
                      <a:pt x="8751" y="2079"/>
                    </a:lnTo>
                    <a:lnTo>
                      <a:pt x="8749" y="2079"/>
                    </a:lnTo>
                    <a:lnTo>
                      <a:pt x="8745" y="2079"/>
                    </a:lnTo>
                    <a:lnTo>
                      <a:pt x="8745" y="2079"/>
                    </a:lnTo>
                    <a:lnTo>
                      <a:pt x="8740" y="2080"/>
                    </a:lnTo>
                    <a:lnTo>
                      <a:pt x="8740" y="2080"/>
                    </a:lnTo>
                    <a:lnTo>
                      <a:pt x="8727" y="2085"/>
                    </a:lnTo>
                    <a:lnTo>
                      <a:pt x="8727" y="2085"/>
                    </a:lnTo>
                    <a:lnTo>
                      <a:pt x="8707" y="2090"/>
                    </a:lnTo>
                    <a:lnTo>
                      <a:pt x="8707" y="2090"/>
                    </a:lnTo>
                    <a:lnTo>
                      <a:pt x="8704" y="2091"/>
                    </a:lnTo>
                    <a:lnTo>
                      <a:pt x="8702" y="2093"/>
                    </a:lnTo>
                    <a:lnTo>
                      <a:pt x="8701" y="2096"/>
                    </a:lnTo>
                    <a:lnTo>
                      <a:pt x="8700" y="2098"/>
                    </a:lnTo>
                    <a:lnTo>
                      <a:pt x="8700" y="2098"/>
                    </a:lnTo>
                    <a:lnTo>
                      <a:pt x="8698" y="2133"/>
                    </a:lnTo>
                    <a:lnTo>
                      <a:pt x="8698" y="2133"/>
                    </a:lnTo>
                    <a:lnTo>
                      <a:pt x="8695" y="2167"/>
                    </a:lnTo>
                    <a:lnTo>
                      <a:pt x="8695" y="2167"/>
                    </a:lnTo>
                    <a:lnTo>
                      <a:pt x="8695" y="2171"/>
                    </a:lnTo>
                    <a:lnTo>
                      <a:pt x="8692" y="2174"/>
                    </a:lnTo>
                    <a:lnTo>
                      <a:pt x="8690" y="2176"/>
                    </a:lnTo>
                    <a:lnTo>
                      <a:pt x="8687" y="2177"/>
                    </a:lnTo>
                    <a:lnTo>
                      <a:pt x="8687" y="2177"/>
                    </a:lnTo>
                    <a:lnTo>
                      <a:pt x="8669" y="2181"/>
                    </a:lnTo>
                    <a:lnTo>
                      <a:pt x="8669" y="2181"/>
                    </a:lnTo>
                    <a:lnTo>
                      <a:pt x="8651" y="2183"/>
                    </a:lnTo>
                    <a:lnTo>
                      <a:pt x="8651" y="2183"/>
                    </a:lnTo>
                    <a:lnTo>
                      <a:pt x="8648" y="2183"/>
                    </a:lnTo>
                    <a:lnTo>
                      <a:pt x="8644" y="2182"/>
                    </a:lnTo>
                    <a:lnTo>
                      <a:pt x="8642" y="2181"/>
                    </a:lnTo>
                    <a:lnTo>
                      <a:pt x="8640" y="2179"/>
                    </a:lnTo>
                    <a:lnTo>
                      <a:pt x="8640" y="2179"/>
                    </a:lnTo>
                    <a:lnTo>
                      <a:pt x="8624" y="2148"/>
                    </a:lnTo>
                    <a:lnTo>
                      <a:pt x="8624" y="2148"/>
                    </a:lnTo>
                    <a:lnTo>
                      <a:pt x="8609" y="2117"/>
                    </a:lnTo>
                    <a:lnTo>
                      <a:pt x="8609" y="2117"/>
                    </a:lnTo>
                    <a:lnTo>
                      <a:pt x="8608" y="2114"/>
                    </a:lnTo>
                    <a:lnTo>
                      <a:pt x="8606" y="2112"/>
                    </a:lnTo>
                    <a:lnTo>
                      <a:pt x="8602" y="2111"/>
                    </a:lnTo>
                    <a:lnTo>
                      <a:pt x="8600" y="2111"/>
                    </a:lnTo>
                    <a:lnTo>
                      <a:pt x="8600" y="2111"/>
                    </a:lnTo>
                    <a:lnTo>
                      <a:pt x="8580" y="2113"/>
                    </a:lnTo>
                    <a:lnTo>
                      <a:pt x="8580" y="2113"/>
                    </a:lnTo>
                    <a:lnTo>
                      <a:pt x="8566" y="2114"/>
                    </a:lnTo>
                    <a:lnTo>
                      <a:pt x="8566" y="2114"/>
                    </a:lnTo>
                    <a:lnTo>
                      <a:pt x="8560" y="2114"/>
                    </a:lnTo>
                    <a:lnTo>
                      <a:pt x="8560" y="2114"/>
                    </a:lnTo>
                    <a:lnTo>
                      <a:pt x="8556" y="2116"/>
                    </a:lnTo>
                    <a:lnTo>
                      <a:pt x="8554" y="2117"/>
                    </a:lnTo>
                    <a:lnTo>
                      <a:pt x="8553" y="2119"/>
                    </a:lnTo>
                    <a:lnTo>
                      <a:pt x="8552" y="2123"/>
                    </a:lnTo>
                    <a:lnTo>
                      <a:pt x="8552" y="2123"/>
                    </a:lnTo>
                    <a:lnTo>
                      <a:pt x="8543" y="2156"/>
                    </a:lnTo>
                    <a:lnTo>
                      <a:pt x="8543" y="2156"/>
                    </a:lnTo>
                    <a:lnTo>
                      <a:pt x="8534" y="2190"/>
                    </a:lnTo>
                    <a:lnTo>
                      <a:pt x="8534" y="2190"/>
                    </a:lnTo>
                    <a:lnTo>
                      <a:pt x="8532" y="2192"/>
                    </a:lnTo>
                    <a:lnTo>
                      <a:pt x="8529" y="2195"/>
                    </a:lnTo>
                    <a:lnTo>
                      <a:pt x="8527" y="2197"/>
                    </a:lnTo>
                    <a:lnTo>
                      <a:pt x="8523" y="2197"/>
                    </a:lnTo>
                    <a:lnTo>
                      <a:pt x="8506" y="2197"/>
                    </a:lnTo>
                    <a:lnTo>
                      <a:pt x="8489" y="2197"/>
                    </a:lnTo>
                    <a:lnTo>
                      <a:pt x="8489" y="2197"/>
                    </a:lnTo>
                    <a:lnTo>
                      <a:pt x="8486" y="2197"/>
                    </a:lnTo>
                    <a:lnTo>
                      <a:pt x="8482" y="2196"/>
                    </a:lnTo>
                    <a:lnTo>
                      <a:pt x="8480" y="2193"/>
                    </a:lnTo>
                    <a:lnTo>
                      <a:pt x="8479" y="2190"/>
                    </a:lnTo>
                    <a:lnTo>
                      <a:pt x="8457" y="2124"/>
                    </a:lnTo>
                    <a:lnTo>
                      <a:pt x="8457" y="2124"/>
                    </a:lnTo>
                    <a:lnTo>
                      <a:pt x="8455" y="2122"/>
                    </a:lnTo>
                    <a:lnTo>
                      <a:pt x="8453" y="2119"/>
                    </a:lnTo>
                    <a:lnTo>
                      <a:pt x="8450" y="2118"/>
                    </a:lnTo>
                    <a:lnTo>
                      <a:pt x="8447" y="2117"/>
                    </a:lnTo>
                    <a:lnTo>
                      <a:pt x="8406" y="2117"/>
                    </a:lnTo>
                    <a:lnTo>
                      <a:pt x="8406" y="2117"/>
                    </a:lnTo>
                    <a:lnTo>
                      <a:pt x="8402" y="2118"/>
                    </a:lnTo>
                    <a:lnTo>
                      <a:pt x="8400" y="2119"/>
                    </a:lnTo>
                    <a:lnTo>
                      <a:pt x="8397" y="2122"/>
                    </a:lnTo>
                    <a:lnTo>
                      <a:pt x="8396" y="2124"/>
                    </a:lnTo>
                    <a:lnTo>
                      <a:pt x="8376" y="2190"/>
                    </a:lnTo>
                    <a:lnTo>
                      <a:pt x="8376" y="2190"/>
                    </a:lnTo>
                    <a:lnTo>
                      <a:pt x="8375" y="2193"/>
                    </a:lnTo>
                    <a:lnTo>
                      <a:pt x="8373" y="2196"/>
                    </a:lnTo>
                    <a:lnTo>
                      <a:pt x="8370" y="2197"/>
                    </a:lnTo>
                    <a:lnTo>
                      <a:pt x="8367" y="2197"/>
                    </a:lnTo>
                    <a:lnTo>
                      <a:pt x="8332" y="2197"/>
                    </a:lnTo>
                    <a:lnTo>
                      <a:pt x="8332" y="2197"/>
                    </a:lnTo>
                    <a:lnTo>
                      <a:pt x="8328" y="2197"/>
                    </a:lnTo>
                    <a:lnTo>
                      <a:pt x="8326" y="2196"/>
                    </a:lnTo>
                    <a:lnTo>
                      <a:pt x="8323" y="2193"/>
                    </a:lnTo>
                    <a:lnTo>
                      <a:pt x="8322" y="2190"/>
                    </a:lnTo>
                    <a:lnTo>
                      <a:pt x="8300" y="2124"/>
                    </a:lnTo>
                    <a:lnTo>
                      <a:pt x="8300" y="2124"/>
                    </a:lnTo>
                    <a:lnTo>
                      <a:pt x="8299" y="2122"/>
                    </a:lnTo>
                    <a:lnTo>
                      <a:pt x="8296" y="2119"/>
                    </a:lnTo>
                    <a:lnTo>
                      <a:pt x="8294" y="2118"/>
                    </a:lnTo>
                    <a:lnTo>
                      <a:pt x="8290" y="2117"/>
                    </a:lnTo>
                    <a:lnTo>
                      <a:pt x="8248" y="2117"/>
                    </a:lnTo>
                    <a:lnTo>
                      <a:pt x="8248" y="2117"/>
                    </a:lnTo>
                    <a:lnTo>
                      <a:pt x="8246" y="2118"/>
                    </a:lnTo>
                    <a:lnTo>
                      <a:pt x="8242" y="2119"/>
                    </a:lnTo>
                    <a:lnTo>
                      <a:pt x="8239" y="2122"/>
                    </a:lnTo>
                    <a:lnTo>
                      <a:pt x="8238" y="2124"/>
                    </a:lnTo>
                    <a:lnTo>
                      <a:pt x="8220" y="2190"/>
                    </a:lnTo>
                    <a:lnTo>
                      <a:pt x="8220" y="2190"/>
                    </a:lnTo>
                    <a:lnTo>
                      <a:pt x="8217" y="2193"/>
                    </a:lnTo>
                    <a:lnTo>
                      <a:pt x="8216" y="2196"/>
                    </a:lnTo>
                    <a:lnTo>
                      <a:pt x="8212" y="2197"/>
                    </a:lnTo>
                    <a:lnTo>
                      <a:pt x="8210" y="2197"/>
                    </a:lnTo>
                    <a:lnTo>
                      <a:pt x="8191" y="2197"/>
                    </a:lnTo>
                    <a:lnTo>
                      <a:pt x="8175" y="2197"/>
                    </a:lnTo>
                    <a:lnTo>
                      <a:pt x="8175" y="2197"/>
                    </a:lnTo>
                    <a:lnTo>
                      <a:pt x="8172" y="2197"/>
                    </a:lnTo>
                    <a:lnTo>
                      <a:pt x="8169" y="2196"/>
                    </a:lnTo>
                    <a:lnTo>
                      <a:pt x="8167" y="2193"/>
                    </a:lnTo>
                    <a:lnTo>
                      <a:pt x="8165" y="2190"/>
                    </a:lnTo>
                    <a:lnTo>
                      <a:pt x="8143" y="2124"/>
                    </a:lnTo>
                    <a:lnTo>
                      <a:pt x="8143" y="2124"/>
                    </a:lnTo>
                    <a:lnTo>
                      <a:pt x="8142" y="2122"/>
                    </a:lnTo>
                    <a:lnTo>
                      <a:pt x="8140" y="2119"/>
                    </a:lnTo>
                    <a:lnTo>
                      <a:pt x="8136" y="2118"/>
                    </a:lnTo>
                    <a:lnTo>
                      <a:pt x="8133" y="2117"/>
                    </a:lnTo>
                    <a:lnTo>
                      <a:pt x="8092" y="2117"/>
                    </a:lnTo>
                    <a:lnTo>
                      <a:pt x="8092" y="2117"/>
                    </a:lnTo>
                    <a:lnTo>
                      <a:pt x="8088" y="2118"/>
                    </a:lnTo>
                    <a:lnTo>
                      <a:pt x="8085" y="2119"/>
                    </a:lnTo>
                    <a:lnTo>
                      <a:pt x="8083" y="2122"/>
                    </a:lnTo>
                    <a:lnTo>
                      <a:pt x="8082" y="2124"/>
                    </a:lnTo>
                    <a:lnTo>
                      <a:pt x="8062" y="2190"/>
                    </a:lnTo>
                    <a:lnTo>
                      <a:pt x="8062" y="2190"/>
                    </a:lnTo>
                    <a:lnTo>
                      <a:pt x="8061" y="2193"/>
                    </a:lnTo>
                    <a:lnTo>
                      <a:pt x="8058" y="2196"/>
                    </a:lnTo>
                    <a:lnTo>
                      <a:pt x="8056" y="2197"/>
                    </a:lnTo>
                    <a:lnTo>
                      <a:pt x="8052" y="2197"/>
                    </a:lnTo>
                    <a:lnTo>
                      <a:pt x="8018" y="2197"/>
                    </a:lnTo>
                    <a:lnTo>
                      <a:pt x="8018" y="2197"/>
                    </a:lnTo>
                    <a:lnTo>
                      <a:pt x="8015" y="2197"/>
                    </a:lnTo>
                    <a:lnTo>
                      <a:pt x="8011" y="2196"/>
                    </a:lnTo>
                    <a:lnTo>
                      <a:pt x="8009" y="2193"/>
                    </a:lnTo>
                    <a:lnTo>
                      <a:pt x="8008" y="2190"/>
                    </a:lnTo>
                    <a:lnTo>
                      <a:pt x="7987" y="2124"/>
                    </a:lnTo>
                    <a:lnTo>
                      <a:pt x="7987" y="2124"/>
                    </a:lnTo>
                    <a:lnTo>
                      <a:pt x="7984" y="2122"/>
                    </a:lnTo>
                    <a:lnTo>
                      <a:pt x="7982" y="2119"/>
                    </a:lnTo>
                    <a:lnTo>
                      <a:pt x="7979" y="2118"/>
                    </a:lnTo>
                    <a:lnTo>
                      <a:pt x="7977" y="2117"/>
                    </a:lnTo>
                    <a:lnTo>
                      <a:pt x="7935" y="2117"/>
                    </a:lnTo>
                    <a:lnTo>
                      <a:pt x="7935" y="2117"/>
                    </a:lnTo>
                    <a:lnTo>
                      <a:pt x="7931" y="2118"/>
                    </a:lnTo>
                    <a:lnTo>
                      <a:pt x="7929" y="2119"/>
                    </a:lnTo>
                    <a:lnTo>
                      <a:pt x="7926" y="2122"/>
                    </a:lnTo>
                    <a:lnTo>
                      <a:pt x="7925" y="2124"/>
                    </a:lnTo>
                    <a:lnTo>
                      <a:pt x="7905" y="2190"/>
                    </a:lnTo>
                    <a:lnTo>
                      <a:pt x="7905" y="2190"/>
                    </a:lnTo>
                    <a:lnTo>
                      <a:pt x="7904" y="2193"/>
                    </a:lnTo>
                    <a:lnTo>
                      <a:pt x="7902" y="2196"/>
                    </a:lnTo>
                    <a:lnTo>
                      <a:pt x="7899" y="2197"/>
                    </a:lnTo>
                    <a:lnTo>
                      <a:pt x="7895" y="2197"/>
                    </a:lnTo>
                    <a:lnTo>
                      <a:pt x="7877" y="2197"/>
                    </a:lnTo>
                    <a:lnTo>
                      <a:pt x="7861" y="2197"/>
                    </a:lnTo>
                    <a:lnTo>
                      <a:pt x="7861" y="2197"/>
                    </a:lnTo>
                    <a:lnTo>
                      <a:pt x="7858" y="2197"/>
                    </a:lnTo>
                    <a:lnTo>
                      <a:pt x="7855" y="2196"/>
                    </a:lnTo>
                    <a:lnTo>
                      <a:pt x="7852" y="2193"/>
                    </a:lnTo>
                    <a:lnTo>
                      <a:pt x="7851" y="2190"/>
                    </a:lnTo>
                    <a:lnTo>
                      <a:pt x="7829" y="2124"/>
                    </a:lnTo>
                    <a:lnTo>
                      <a:pt x="7829" y="2124"/>
                    </a:lnTo>
                    <a:lnTo>
                      <a:pt x="7828" y="2122"/>
                    </a:lnTo>
                    <a:lnTo>
                      <a:pt x="7825" y="2119"/>
                    </a:lnTo>
                    <a:lnTo>
                      <a:pt x="7823" y="2118"/>
                    </a:lnTo>
                    <a:lnTo>
                      <a:pt x="7819" y="2117"/>
                    </a:lnTo>
                    <a:lnTo>
                      <a:pt x="7777" y="2117"/>
                    </a:lnTo>
                    <a:lnTo>
                      <a:pt x="7777" y="2117"/>
                    </a:lnTo>
                    <a:lnTo>
                      <a:pt x="7775" y="2118"/>
                    </a:lnTo>
                    <a:lnTo>
                      <a:pt x="7772" y="2119"/>
                    </a:lnTo>
                    <a:lnTo>
                      <a:pt x="7770" y="2122"/>
                    </a:lnTo>
                    <a:lnTo>
                      <a:pt x="7768" y="2124"/>
                    </a:lnTo>
                    <a:lnTo>
                      <a:pt x="7749" y="2190"/>
                    </a:lnTo>
                    <a:lnTo>
                      <a:pt x="7749" y="2190"/>
                    </a:lnTo>
                    <a:lnTo>
                      <a:pt x="7747" y="2193"/>
                    </a:lnTo>
                    <a:lnTo>
                      <a:pt x="7745" y="2196"/>
                    </a:lnTo>
                    <a:lnTo>
                      <a:pt x="7741" y="2197"/>
                    </a:lnTo>
                    <a:lnTo>
                      <a:pt x="7739" y="2197"/>
                    </a:lnTo>
                    <a:lnTo>
                      <a:pt x="7704" y="2197"/>
                    </a:lnTo>
                    <a:lnTo>
                      <a:pt x="7704" y="2197"/>
                    </a:lnTo>
                    <a:lnTo>
                      <a:pt x="7701" y="2197"/>
                    </a:lnTo>
                    <a:lnTo>
                      <a:pt x="7698" y="2196"/>
                    </a:lnTo>
                    <a:lnTo>
                      <a:pt x="7696" y="2193"/>
                    </a:lnTo>
                    <a:lnTo>
                      <a:pt x="7694" y="2190"/>
                    </a:lnTo>
                    <a:lnTo>
                      <a:pt x="7672" y="2124"/>
                    </a:lnTo>
                    <a:lnTo>
                      <a:pt x="7672" y="2124"/>
                    </a:lnTo>
                    <a:lnTo>
                      <a:pt x="7671" y="2122"/>
                    </a:lnTo>
                    <a:lnTo>
                      <a:pt x="7668" y="2119"/>
                    </a:lnTo>
                    <a:lnTo>
                      <a:pt x="7666" y="2118"/>
                    </a:lnTo>
                    <a:lnTo>
                      <a:pt x="7662" y="2117"/>
                    </a:lnTo>
                    <a:lnTo>
                      <a:pt x="7620" y="2117"/>
                    </a:lnTo>
                    <a:lnTo>
                      <a:pt x="7620" y="2117"/>
                    </a:lnTo>
                    <a:lnTo>
                      <a:pt x="7618" y="2118"/>
                    </a:lnTo>
                    <a:lnTo>
                      <a:pt x="7614" y="2119"/>
                    </a:lnTo>
                    <a:lnTo>
                      <a:pt x="7612" y="2122"/>
                    </a:lnTo>
                    <a:lnTo>
                      <a:pt x="7611" y="2124"/>
                    </a:lnTo>
                    <a:lnTo>
                      <a:pt x="7592" y="2190"/>
                    </a:lnTo>
                    <a:lnTo>
                      <a:pt x="7592" y="2190"/>
                    </a:lnTo>
                    <a:lnTo>
                      <a:pt x="7590" y="2193"/>
                    </a:lnTo>
                    <a:lnTo>
                      <a:pt x="7588" y="2196"/>
                    </a:lnTo>
                    <a:lnTo>
                      <a:pt x="7585" y="2197"/>
                    </a:lnTo>
                    <a:lnTo>
                      <a:pt x="7582" y="2197"/>
                    </a:lnTo>
                    <a:lnTo>
                      <a:pt x="7564" y="2197"/>
                    </a:lnTo>
                    <a:lnTo>
                      <a:pt x="7548" y="2197"/>
                    </a:lnTo>
                    <a:lnTo>
                      <a:pt x="7548" y="2197"/>
                    </a:lnTo>
                    <a:lnTo>
                      <a:pt x="7544" y="2197"/>
                    </a:lnTo>
                    <a:lnTo>
                      <a:pt x="7541" y="2196"/>
                    </a:lnTo>
                    <a:lnTo>
                      <a:pt x="7539" y="2193"/>
                    </a:lnTo>
                    <a:lnTo>
                      <a:pt x="7537" y="2190"/>
                    </a:lnTo>
                    <a:lnTo>
                      <a:pt x="7516" y="2124"/>
                    </a:lnTo>
                    <a:lnTo>
                      <a:pt x="7516" y="2124"/>
                    </a:lnTo>
                    <a:lnTo>
                      <a:pt x="7514" y="2122"/>
                    </a:lnTo>
                    <a:lnTo>
                      <a:pt x="7512" y="2119"/>
                    </a:lnTo>
                    <a:lnTo>
                      <a:pt x="7508" y="2118"/>
                    </a:lnTo>
                    <a:lnTo>
                      <a:pt x="7506" y="2117"/>
                    </a:lnTo>
                    <a:lnTo>
                      <a:pt x="7464" y="2117"/>
                    </a:lnTo>
                    <a:lnTo>
                      <a:pt x="7464" y="2117"/>
                    </a:lnTo>
                    <a:lnTo>
                      <a:pt x="7460" y="2118"/>
                    </a:lnTo>
                    <a:lnTo>
                      <a:pt x="7458" y="2119"/>
                    </a:lnTo>
                    <a:lnTo>
                      <a:pt x="7455" y="2122"/>
                    </a:lnTo>
                    <a:lnTo>
                      <a:pt x="7454" y="2124"/>
                    </a:lnTo>
                    <a:lnTo>
                      <a:pt x="7434" y="2190"/>
                    </a:lnTo>
                    <a:lnTo>
                      <a:pt x="7434" y="2190"/>
                    </a:lnTo>
                    <a:lnTo>
                      <a:pt x="7433" y="2193"/>
                    </a:lnTo>
                    <a:lnTo>
                      <a:pt x="7430" y="2196"/>
                    </a:lnTo>
                    <a:lnTo>
                      <a:pt x="7428" y="2197"/>
                    </a:lnTo>
                    <a:lnTo>
                      <a:pt x="7424" y="2197"/>
                    </a:lnTo>
                    <a:lnTo>
                      <a:pt x="7390" y="2197"/>
                    </a:lnTo>
                    <a:lnTo>
                      <a:pt x="7390" y="2197"/>
                    </a:lnTo>
                    <a:lnTo>
                      <a:pt x="7387" y="2197"/>
                    </a:lnTo>
                    <a:lnTo>
                      <a:pt x="7384" y="2196"/>
                    </a:lnTo>
                    <a:lnTo>
                      <a:pt x="7381" y="2193"/>
                    </a:lnTo>
                    <a:lnTo>
                      <a:pt x="7380" y="2190"/>
                    </a:lnTo>
                    <a:lnTo>
                      <a:pt x="7359" y="2124"/>
                    </a:lnTo>
                    <a:lnTo>
                      <a:pt x="7359" y="2124"/>
                    </a:lnTo>
                    <a:lnTo>
                      <a:pt x="7356" y="2122"/>
                    </a:lnTo>
                    <a:lnTo>
                      <a:pt x="7354" y="2119"/>
                    </a:lnTo>
                    <a:lnTo>
                      <a:pt x="7352" y="2118"/>
                    </a:lnTo>
                    <a:lnTo>
                      <a:pt x="7348" y="2117"/>
                    </a:lnTo>
                    <a:lnTo>
                      <a:pt x="7307" y="2117"/>
                    </a:lnTo>
                    <a:lnTo>
                      <a:pt x="7307" y="2117"/>
                    </a:lnTo>
                    <a:lnTo>
                      <a:pt x="7303" y="2118"/>
                    </a:lnTo>
                    <a:lnTo>
                      <a:pt x="7301" y="2119"/>
                    </a:lnTo>
                    <a:lnTo>
                      <a:pt x="7299" y="2122"/>
                    </a:lnTo>
                    <a:lnTo>
                      <a:pt x="7297" y="2124"/>
                    </a:lnTo>
                    <a:lnTo>
                      <a:pt x="7278" y="2190"/>
                    </a:lnTo>
                    <a:lnTo>
                      <a:pt x="7278" y="2190"/>
                    </a:lnTo>
                    <a:lnTo>
                      <a:pt x="7276" y="2193"/>
                    </a:lnTo>
                    <a:lnTo>
                      <a:pt x="7274" y="2196"/>
                    </a:lnTo>
                    <a:lnTo>
                      <a:pt x="7271" y="2197"/>
                    </a:lnTo>
                    <a:lnTo>
                      <a:pt x="7268" y="2197"/>
                    </a:lnTo>
                    <a:lnTo>
                      <a:pt x="7249" y="2197"/>
                    </a:lnTo>
                    <a:lnTo>
                      <a:pt x="7233" y="2197"/>
                    </a:lnTo>
                    <a:lnTo>
                      <a:pt x="7233" y="2197"/>
                    </a:lnTo>
                    <a:lnTo>
                      <a:pt x="7229" y="2197"/>
                    </a:lnTo>
                    <a:lnTo>
                      <a:pt x="7227" y="2196"/>
                    </a:lnTo>
                    <a:lnTo>
                      <a:pt x="7225" y="2193"/>
                    </a:lnTo>
                    <a:lnTo>
                      <a:pt x="7223" y="2190"/>
                    </a:lnTo>
                    <a:lnTo>
                      <a:pt x="7201" y="2124"/>
                    </a:lnTo>
                    <a:lnTo>
                      <a:pt x="7201" y="2124"/>
                    </a:lnTo>
                    <a:lnTo>
                      <a:pt x="7200" y="2122"/>
                    </a:lnTo>
                    <a:lnTo>
                      <a:pt x="7197" y="2119"/>
                    </a:lnTo>
                    <a:lnTo>
                      <a:pt x="7195" y="2118"/>
                    </a:lnTo>
                    <a:lnTo>
                      <a:pt x="7191" y="2117"/>
                    </a:lnTo>
                    <a:lnTo>
                      <a:pt x="7149" y="2117"/>
                    </a:lnTo>
                    <a:lnTo>
                      <a:pt x="7149" y="2117"/>
                    </a:lnTo>
                    <a:lnTo>
                      <a:pt x="7147" y="2118"/>
                    </a:lnTo>
                    <a:lnTo>
                      <a:pt x="7143" y="2119"/>
                    </a:lnTo>
                    <a:lnTo>
                      <a:pt x="7142" y="2122"/>
                    </a:lnTo>
                    <a:lnTo>
                      <a:pt x="7139" y="2124"/>
                    </a:lnTo>
                    <a:lnTo>
                      <a:pt x="7121" y="2190"/>
                    </a:lnTo>
                    <a:lnTo>
                      <a:pt x="7121" y="2190"/>
                    </a:lnTo>
                    <a:lnTo>
                      <a:pt x="7120" y="2193"/>
                    </a:lnTo>
                    <a:lnTo>
                      <a:pt x="7117" y="2196"/>
                    </a:lnTo>
                    <a:lnTo>
                      <a:pt x="7114" y="2197"/>
                    </a:lnTo>
                    <a:lnTo>
                      <a:pt x="7111" y="2197"/>
                    </a:lnTo>
                    <a:lnTo>
                      <a:pt x="7077" y="2197"/>
                    </a:lnTo>
                    <a:lnTo>
                      <a:pt x="7077" y="2197"/>
                    </a:lnTo>
                    <a:lnTo>
                      <a:pt x="7073" y="2197"/>
                    </a:lnTo>
                    <a:lnTo>
                      <a:pt x="7070" y="2196"/>
                    </a:lnTo>
                    <a:lnTo>
                      <a:pt x="7068" y="2193"/>
                    </a:lnTo>
                    <a:lnTo>
                      <a:pt x="7067" y="2190"/>
                    </a:lnTo>
                    <a:lnTo>
                      <a:pt x="7044" y="2124"/>
                    </a:lnTo>
                    <a:lnTo>
                      <a:pt x="7044" y="2124"/>
                    </a:lnTo>
                    <a:lnTo>
                      <a:pt x="7043" y="2122"/>
                    </a:lnTo>
                    <a:lnTo>
                      <a:pt x="7041" y="2119"/>
                    </a:lnTo>
                    <a:lnTo>
                      <a:pt x="7037" y="2118"/>
                    </a:lnTo>
                    <a:lnTo>
                      <a:pt x="7035" y="2117"/>
                    </a:lnTo>
                    <a:lnTo>
                      <a:pt x="6993" y="2117"/>
                    </a:lnTo>
                    <a:lnTo>
                      <a:pt x="6993" y="2117"/>
                    </a:lnTo>
                    <a:lnTo>
                      <a:pt x="6990" y="2118"/>
                    </a:lnTo>
                    <a:lnTo>
                      <a:pt x="6986" y="2119"/>
                    </a:lnTo>
                    <a:lnTo>
                      <a:pt x="6984" y="2122"/>
                    </a:lnTo>
                    <a:lnTo>
                      <a:pt x="6983" y="2124"/>
                    </a:lnTo>
                    <a:lnTo>
                      <a:pt x="6963" y="2190"/>
                    </a:lnTo>
                    <a:lnTo>
                      <a:pt x="6963" y="2190"/>
                    </a:lnTo>
                    <a:lnTo>
                      <a:pt x="6962" y="2193"/>
                    </a:lnTo>
                    <a:lnTo>
                      <a:pt x="6959" y="2196"/>
                    </a:lnTo>
                    <a:lnTo>
                      <a:pt x="6957" y="2197"/>
                    </a:lnTo>
                    <a:lnTo>
                      <a:pt x="6954" y="2197"/>
                    </a:lnTo>
                    <a:lnTo>
                      <a:pt x="6936" y="2197"/>
                    </a:lnTo>
                    <a:lnTo>
                      <a:pt x="6919" y="2197"/>
                    </a:lnTo>
                    <a:lnTo>
                      <a:pt x="6919" y="2197"/>
                    </a:lnTo>
                    <a:lnTo>
                      <a:pt x="6916" y="2197"/>
                    </a:lnTo>
                    <a:lnTo>
                      <a:pt x="6914" y="2196"/>
                    </a:lnTo>
                    <a:lnTo>
                      <a:pt x="6911" y="2193"/>
                    </a:lnTo>
                    <a:lnTo>
                      <a:pt x="6909" y="2190"/>
                    </a:lnTo>
                    <a:lnTo>
                      <a:pt x="6888" y="2124"/>
                    </a:lnTo>
                    <a:lnTo>
                      <a:pt x="6888" y="2124"/>
                    </a:lnTo>
                    <a:lnTo>
                      <a:pt x="6885" y="2122"/>
                    </a:lnTo>
                    <a:lnTo>
                      <a:pt x="6884" y="2119"/>
                    </a:lnTo>
                    <a:lnTo>
                      <a:pt x="6880" y="2118"/>
                    </a:lnTo>
                    <a:lnTo>
                      <a:pt x="6878" y="2117"/>
                    </a:lnTo>
                    <a:lnTo>
                      <a:pt x="6836" y="2117"/>
                    </a:lnTo>
                    <a:lnTo>
                      <a:pt x="6836" y="2117"/>
                    </a:lnTo>
                    <a:lnTo>
                      <a:pt x="6832" y="2118"/>
                    </a:lnTo>
                    <a:lnTo>
                      <a:pt x="6830" y="2119"/>
                    </a:lnTo>
                    <a:lnTo>
                      <a:pt x="6827" y="2122"/>
                    </a:lnTo>
                    <a:lnTo>
                      <a:pt x="6826" y="2124"/>
                    </a:lnTo>
                    <a:lnTo>
                      <a:pt x="6806" y="2190"/>
                    </a:lnTo>
                    <a:lnTo>
                      <a:pt x="6806" y="2190"/>
                    </a:lnTo>
                    <a:lnTo>
                      <a:pt x="6805" y="2193"/>
                    </a:lnTo>
                    <a:lnTo>
                      <a:pt x="6803" y="2196"/>
                    </a:lnTo>
                    <a:lnTo>
                      <a:pt x="6800" y="2197"/>
                    </a:lnTo>
                    <a:lnTo>
                      <a:pt x="6797" y="2197"/>
                    </a:lnTo>
                    <a:lnTo>
                      <a:pt x="6762" y="2197"/>
                    </a:lnTo>
                    <a:lnTo>
                      <a:pt x="6762" y="2197"/>
                    </a:lnTo>
                    <a:lnTo>
                      <a:pt x="6760" y="2197"/>
                    </a:lnTo>
                    <a:lnTo>
                      <a:pt x="6756" y="2196"/>
                    </a:lnTo>
                    <a:lnTo>
                      <a:pt x="6753" y="2193"/>
                    </a:lnTo>
                    <a:lnTo>
                      <a:pt x="6752" y="2190"/>
                    </a:lnTo>
                    <a:lnTo>
                      <a:pt x="6730" y="2124"/>
                    </a:lnTo>
                    <a:lnTo>
                      <a:pt x="6730" y="2124"/>
                    </a:lnTo>
                    <a:lnTo>
                      <a:pt x="6729" y="2122"/>
                    </a:lnTo>
                    <a:lnTo>
                      <a:pt x="6726" y="2119"/>
                    </a:lnTo>
                    <a:lnTo>
                      <a:pt x="6724" y="2118"/>
                    </a:lnTo>
                    <a:lnTo>
                      <a:pt x="6720" y="2117"/>
                    </a:lnTo>
                    <a:lnTo>
                      <a:pt x="6679" y="2117"/>
                    </a:lnTo>
                    <a:lnTo>
                      <a:pt x="6679" y="2117"/>
                    </a:lnTo>
                    <a:lnTo>
                      <a:pt x="6676" y="2118"/>
                    </a:lnTo>
                    <a:lnTo>
                      <a:pt x="6673" y="2119"/>
                    </a:lnTo>
                    <a:lnTo>
                      <a:pt x="6671" y="2122"/>
                    </a:lnTo>
                    <a:lnTo>
                      <a:pt x="6670" y="2124"/>
                    </a:lnTo>
                    <a:lnTo>
                      <a:pt x="6650" y="2190"/>
                    </a:lnTo>
                    <a:lnTo>
                      <a:pt x="6650" y="2190"/>
                    </a:lnTo>
                    <a:lnTo>
                      <a:pt x="6649" y="2193"/>
                    </a:lnTo>
                    <a:lnTo>
                      <a:pt x="6646" y="2196"/>
                    </a:lnTo>
                    <a:lnTo>
                      <a:pt x="6644" y="2197"/>
                    </a:lnTo>
                    <a:lnTo>
                      <a:pt x="6640" y="2197"/>
                    </a:lnTo>
                    <a:lnTo>
                      <a:pt x="6621" y="2197"/>
                    </a:lnTo>
                    <a:lnTo>
                      <a:pt x="6605" y="2197"/>
                    </a:lnTo>
                    <a:lnTo>
                      <a:pt x="6605" y="2197"/>
                    </a:lnTo>
                    <a:lnTo>
                      <a:pt x="6602" y="2197"/>
                    </a:lnTo>
                    <a:lnTo>
                      <a:pt x="6599" y="2196"/>
                    </a:lnTo>
                    <a:lnTo>
                      <a:pt x="6597" y="2193"/>
                    </a:lnTo>
                    <a:lnTo>
                      <a:pt x="6596" y="2190"/>
                    </a:lnTo>
                    <a:lnTo>
                      <a:pt x="6573" y="2124"/>
                    </a:lnTo>
                    <a:lnTo>
                      <a:pt x="6573" y="2124"/>
                    </a:lnTo>
                    <a:lnTo>
                      <a:pt x="6572" y="2122"/>
                    </a:lnTo>
                    <a:lnTo>
                      <a:pt x="6570" y="2119"/>
                    </a:lnTo>
                    <a:lnTo>
                      <a:pt x="6567" y="2118"/>
                    </a:lnTo>
                    <a:lnTo>
                      <a:pt x="6563" y="2117"/>
                    </a:lnTo>
                    <a:lnTo>
                      <a:pt x="6522" y="2117"/>
                    </a:lnTo>
                    <a:lnTo>
                      <a:pt x="6522" y="2117"/>
                    </a:lnTo>
                    <a:lnTo>
                      <a:pt x="6519" y="2118"/>
                    </a:lnTo>
                    <a:lnTo>
                      <a:pt x="6515" y="2119"/>
                    </a:lnTo>
                    <a:lnTo>
                      <a:pt x="6514" y="2122"/>
                    </a:lnTo>
                    <a:lnTo>
                      <a:pt x="6512" y="2124"/>
                    </a:lnTo>
                    <a:lnTo>
                      <a:pt x="6493" y="2190"/>
                    </a:lnTo>
                    <a:lnTo>
                      <a:pt x="6493" y="2190"/>
                    </a:lnTo>
                    <a:lnTo>
                      <a:pt x="6491" y="2193"/>
                    </a:lnTo>
                    <a:lnTo>
                      <a:pt x="6489" y="2196"/>
                    </a:lnTo>
                    <a:lnTo>
                      <a:pt x="6486" y="2197"/>
                    </a:lnTo>
                    <a:lnTo>
                      <a:pt x="6483" y="2197"/>
                    </a:lnTo>
                    <a:lnTo>
                      <a:pt x="6449" y="2197"/>
                    </a:lnTo>
                    <a:lnTo>
                      <a:pt x="6449" y="2197"/>
                    </a:lnTo>
                    <a:lnTo>
                      <a:pt x="6445" y="2197"/>
                    </a:lnTo>
                    <a:lnTo>
                      <a:pt x="6443" y="2196"/>
                    </a:lnTo>
                    <a:lnTo>
                      <a:pt x="6440" y="2193"/>
                    </a:lnTo>
                    <a:lnTo>
                      <a:pt x="6439" y="2190"/>
                    </a:lnTo>
                    <a:lnTo>
                      <a:pt x="6417" y="2124"/>
                    </a:lnTo>
                    <a:lnTo>
                      <a:pt x="6417" y="2124"/>
                    </a:lnTo>
                    <a:lnTo>
                      <a:pt x="6415" y="2122"/>
                    </a:lnTo>
                    <a:lnTo>
                      <a:pt x="6413" y="2119"/>
                    </a:lnTo>
                    <a:lnTo>
                      <a:pt x="6409" y="2118"/>
                    </a:lnTo>
                    <a:lnTo>
                      <a:pt x="6407" y="2117"/>
                    </a:lnTo>
                    <a:lnTo>
                      <a:pt x="6365" y="2117"/>
                    </a:lnTo>
                    <a:lnTo>
                      <a:pt x="6365" y="2117"/>
                    </a:lnTo>
                    <a:lnTo>
                      <a:pt x="6361" y="2118"/>
                    </a:lnTo>
                    <a:lnTo>
                      <a:pt x="6359" y="2119"/>
                    </a:lnTo>
                    <a:lnTo>
                      <a:pt x="6356" y="2122"/>
                    </a:lnTo>
                    <a:lnTo>
                      <a:pt x="6355" y="2124"/>
                    </a:lnTo>
                    <a:lnTo>
                      <a:pt x="6335" y="2190"/>
                    </a:lnTo>
                    <a:lnTo>
                      <a:pt x="6335" y="2190"/>
                    </a:lnTo>
                    <a:lnTo>
                      <a:pt x="6334" y="2193"/>
                    </a:lnTo>
                    <a:lnTo>
                      <a:pt x="6332" y="2196"/>
                    </a:lnTo>
                    <a:lnTo>
                      <a:pt x="6329" y="2197"/>
                    </a:lnTo>
                    <a:lnTo>
                      <a:pt x="6325" y="2197"/>
                    </a:lnTo>
                    <a:lnTo>
                      <a:pt x="6308" y="2197"/>
                    </a:lnTo>
                    <a:lnTo>
                      <a:pt x="6291" y="2197"/>
                    </a:lnTo>
                    <a:lnTo>
                      <a:pt x="6291" y="2197"/>
                    </a:lnTo>
                    <a:lnTo>
                      <a:pt x="6288" y="2197"/>
                    </a:lnTo>
                    <a:lnTo>
                      <a:pt x="6285" y="2196"/>
                    </a:lnTo>
                    <a:lnTo>
                      <a:pt x="6282" y="2193"/>
                    </a:lnTo>
                    <a:lnTo>
                      <a:pt x="6281" y="2190"/>
                    </a:lnTo>
                    <a:lnTo>
                      <a:pt x="6260" y="2124"/>
                    </a:lnTo>
                    <a:lnTo>
                      <a:pt x="6260" y="2124"/>
                    </a:lnTo>
                    <a:lnTo>
                      <a:pt x="6258" y="2122"/>
                    </a:lnTo>
                    <a:lnTo>
                      <a:pt x="6255" y="2119"/>
                    </a:lnTo>
                    <a:lnTo>
                      <a:pt x="6253" y="2118"/>
                    </a:lnTo>
                    <a:lnTo>
                      <a:pt x="6250" y="2117"/>
                    </a:lnTo>
                    <a:lnTo>
                      <a:pt x="6208" y="2117"/>
                    </a:lnTo>
                    <a:lnTo>
                      <a:pt x="6208" y="2117"/>
                    </a:lnTo>
                    <a:lnTo>
                      <a:pt x="6205" y="2118"/>
                    </a:lnTo>
                    <a:lnTo>
                      <a:pt x="6202" y="2119"/>
                    </a:lnTo>
                    <a:lnTo>
                      <a:pt x="6200" y="2122"/>
                    </a:lnTo>
                    <a:lnTo>
                      <a:pt x="6198" y="2124"/>
                    </a:lnTo>
                    <a:lnTo>
                      <a:pt x="6179" y="2190"/>
                    </a:lnTo>
                    <a:lnTo>
                      <a:pt x="6179" y="2190"/>
                    </a:lnTo>
                    <a:lnTo>
                      <a:pt x="6177" y="2193"/>
                    </a:lnTo>
                    <a:lnTo>
                      <a:pt x="6175" y="2196"/>
                    </a:lnTo>
                    <a:lnTo>
                      <a:pt x="6173" y="2197"/>
                    </a:lnTo>
                    <a:lnTo>
                      <a:pt x="6169" y="2197"/>
                    </a:lnTo>
                    <a:lnTo>
                      <a:pt x="6134" y="2197"/>
                    </a:lnTo>
                    <a:lnTo>
                      <a:pt x="6134" y="2197"/>
                    </a:lnTo>
                    <a:lnTo>
                      <a:pt x="6132" y="2197"/>
                    </a:lnTo>
                    <a:lnTo>
                      <a:pt x="6128" y="2196"/>
                    </a:lnTo>
                    <a:lnTo>
                      <a:pt x="6126" y="2193"/>
                    </a:lnTo>
                    <a:lnTo>
                      <a:pt x="6124" y="2190"/>
                    </a:lnTo>
                    <a:lnTo>
                      <a:pt x="6102" y="2124"/>
                    </a:lnTo>
                    <a:lnTo>
                      <a:pt x="6102" y="2124"/>
                    </a:lnTo>
                    <a:lnTo>
                      <a:pt x="6101" y="2122"/>
                    </a:lnTo>
                    <a:lnTo>
                      <a:pt x="6099" y="2119"/>
                    </a:lnTo>
                    <a:lnTo>
                      <a:pt x="6096" y="2118"/>
                    </a:lnTo>
                    <a:lnTo>
                      <a:pt x="6092" y="2117"/>
                    </a:lnTo>
                    <a:lnTo>
                      <a:pt x="6050" y="2117"/>
                    </a:lnTo>
                    <a:lnTo>
                      <a:pt x="6050" y="2117"/>
                    </a:lnTo>
                    <a:lnTo>
                      <a:pt x="6048" y="2118"/>
                    </a:lnTo>
                    <a:lnTo>
                      <a:pt x="6046" y="2119"/>
                    </a:lnTo>
                    <a:lnTo>
                      <a:pt x="6043" y="2122"/>
                    </a:lnTo>
                    <a:lnTo>
                      <a:pt x="6042" y="2124"/>
                    </a:lnTo>
                    <a:lnTo>
                      <a:pt x="6022" y="2190"/>
                    </a:lnTo>
                    <a:lnTo>
                      <a:pt x="6022" y="2190"/>
                    </a:lnTo>
                    <a:lnTo>
                      <a:pt x="6021" y="2193"/>
                    </a:lnTo>
                    <a:lnTo>
                      <a:pt x="6018" y="2196"/>
                    </a:lnTo>
                    <a:lnTo>
                      <a:pt x="6015" y="2197"/>
                    </a:lnTo>
                    <a:lnTo>
                      <a:pt x="6012" y="2197"/>
                    </a:lnTo>
                    <a:lnTo>
                      <a:pt x="5994" y="2197"/>
                    </a:lnTo>
                    <a:lnTo>
                      <a:pt x="5978" y="2197"/>
                    </a:lnTo>
                    <a:lnTo>
                      <a:pt x="5978" y="2197"/>
                    </a:lnTo>
                    <a:lnTo>
                      <a:pt x="5974" y="2197"/>
                    </a:lnTo>
                    <a:lnTo>
                      <a:pt x="5972" y="2196"/>
                    </a:lnTo>
                    <a:lnTo>
                      <a:pt x="5969" y="2193"/>
                    </a:lnTo>
                    <a:lnTo>
                      <a:pt x="5968" y="2190"/>
                    </a:lnTo>
                    <a:lnTo>
                      <a:pt x="5946" y="2124"/>
                    </a:lnTo>
                    <a:lnTo>
                      <a:pt x="5946" y="2124"/>
                    </a:lnTo>
                    <a:lnTo>
                      <a:pt x="5944" y="2122"/>
                    </a:lnTo>
                    <a:lnTo>
                      <a:pt x="5942" y="2119"/>
                    </a:lnTo>
                    <a:lnTo>
                      <a:pt x="5939" y="2118"/>
                    </a:lnTo>
                    <a:lnTo>
                      <a:pt x="5936" y="2117"/>
                    </a:lnTo>
                    <a:lnTo>
                      <a:pt x="5894" y="2117"/>
                    </a:lnTo>
                    <a:lnTo>
                      <a:pt x="5894" y="2117"/>
                    </a:lnTo>
                    <a:lnTo>
                      <a:pt x="5891" y="2118"/>
                    </a:lnTo>
                    <a:lnTo>
                      <a:pt x="5888" y="2119"/>
                    </a:lnTo>
                    <a:lnTo>
                      <a:pt x="5885" y="2122"/>
                    </a:lnTo>
                    <a:lnTo>
                      <a:pt x="5884" y="2124"/>
                    </a:lnTo>
                    <a:lnTo>
                      <a:pt x="5865" y="2190"/>
                    </a:lnTo>
                    <a:lnTo>
                      <a:pt x="5865" y="2190"/>
                    </a:lnTo>
                    <a:lnTo>
                      <a:pt x="5863" y="2193"/>
                    </a:lnTo>
                    <a:lnTo>
                      <a:pt x="5862" y="2196"/>
                    </a:lnTo>
                    <a:lnTo>
                      <a:pt x="5858" y="2197"/>
                    </a:lnTo>
                    <a:lnTo>
                      <a:pt x="5856" y="2197"/>
                    </a:lnTo>
                    <a:lnTo>
                      <a:pt x="5821" y="2197"/>
                    </a:lnTo>
                    <a:lnTo>
                      <a:pt x="5821" y="2197"/>
                    </a:lnTo>
                    <a:lnTo>
                      <a:pt x="5817" y="2197"/>
                    </a:lnTo>
                    <a:lnTo>
                      <a:pt x="5815" y="2196"/>
                    </a:lnTo>
                    <a:lnTo>
                      <a:pt x="5812" y="2193"/>
                    </a:lnTo>
                    <a:lnTo>
                      <a:pt x="5810" y="2190"/>
                    </a:lnTo>
                    <a:lnTo>
                      <a:pt x="5789" y="2124"/>
                    </a:lnTo>
                    <a:lnTo>
                      <a:pt x="5789" y="2124"/>
                    </a:lnTo>
                    <a:lnTo>
                      <a:pt x="5788" y="2122"/>
                    </a:lnTo>
                    <a:lnTo>
                      <a:pt x="5785" y="2119"/>
                    </a:lnTo>
                    <a:lnTo>
                      <a:pt x="5782" y="2118"/>
                    </a:lnTo>
                    <a:lnTo>
                      <a:pt x="5779" y="2117"/>
                    </a:lnTo>
                    <a:lnTo>
                      <a:pt x="5737" y="2117"/>
                    </a:lnTo>
                    <a:lnTo>
                      <a:pt x="5737" y="2117"/>
                    </a:lnTo>
                    <a:lnTo>
                      <a:pt x="5733" y="2118"/>
                    </a:lnTo>
                    <a:lnTo>
                      <a:pt x="5731" y="2119"/>
                    </a:lnTo>
                    <a:lnTo>
                      <a:pt x="5729" y="2122"/>
                    </a:lnTo>
                    <a:lnTo>
                      <a:pt x="5727" y="2124"/>
                    </a:lnTo>
                    <a:lnTo>
                      <a:pt x="5708" y="2190"/>
                    </a:lnTo>
                    <a:lnTo>
                      <a:pt x="5708" y="2190"/>
                    </a:lnTo>
                    <a:lnTo>
                      <a:pt x="5706" y="2193"/>
                    </a:lnTo>
                    <a:lnTo>
                      <a:pt x="5704" y="2196"/>
                    </a:lnTo>
                    <a:lnTo>
                      <a:pt x="5701" y="2197"/>
                    </a:lnTo>
                    <a:lnTo>
                      <a:pt x="5698" y="2197"/>
                    </a:lnTo>
                    <a:lnTo>
                      <a:pt x="5680" y="2197"/>
                    </a:lnTo>
                    <a:lnTo>
                      <a:pt x="5663" y="2197"/>
                    </a:lnTo>
                    <a:lnTo>
                      <a:pt x="5663" y="2197"/>
                    </a:lnTo>
                    <a:lnTo>
                      <a:pt x="5661" y="2197"/>
                    </a:lnTo>
                    <a:lnTo>
                      <a:pt x="5657" y="2196"/>
                    </a:lnTo>
                    <a:lnTo>
                      <a:pt x="5655" y="2193"/>
                    </a:lnTo>
                    <a:lnTo>
                      <a:pt x="5653" y="2190"/>
                    </a:lnTo>
                    <a:lnTo>
                      <a:pt x="5632" y="2124"/>
                    </a:lnTo>
                    <a:lnTo>
                      <a:pt x="5632" y="2124"/>
                    </a:lnTo>
                    <a:lnTo>
                      <a:pt x="5630" y="2122"/>
                    </a:lnTo>
                    <a:lnTo>
                      <a:pt x="5627" y="2119"/>
                    </a:lnTo>
                    <a:lnTo>
                      <a:pt x="5625" y="2118"/>
                    </a:lnTo>
                    <a:lnTo>
                      <a:pt x="5621" y="2117"/>
                    </a:lnTo>
                    <a:lnTo>
                      <a:pt x="5581" y="2117"/>
                    </a:lnTo>
                    <a:lnTo>
                      <a:pt x="5581" y="2117"/>
                    </a:lnTo>
                    <a:lnTo>
                      <a:pt x="5577" y="2118"/>
                    </a:lnTo>
                    <a:lnTo>
                      <a:pt x="5574" y="2119"/>
                    </a:lnTo>
                    <a:lnTo>
                      <a:pt x="5572" y="2122"/>
                    </a:lnTo>
                    <a:lnTo>
                      <a:pt x="5571" y="2124"/>
                    </a:lnTo>
                    <a:lnTo>
                      <a:pt x="5551" y="2190"/>
                    </a:lnTo>
                    <a:lnTo>
                      <a:pt x="5551" y="2190"/>
                    </a:lnTo>
                    <a:lnTo>
                      <a:pt x="5550" y="2193"/>
                    </a:lnTo>
                    <a:lnTo>
                      <a:pt x="5547" y="2196"/>
                    </a:lnTo>
                    <a:lnTo>
                      <a:pt x="5545" y="2197"/>
                    </a:lnTo>
                    <a:lnTo>
                      <a:pt x="5541" y="2197"/>
                    </a:lnTo>
                    <a:lnTo>
                      <a:pt x="5507" y="2197"/>
                    </a:lnTo>
                    <a:lnTo>
                      <a:pt x="5507" y="2197"/>
                    </a:lnTo>
                    <a:lnTo>
                      <a:pt x="5503" y="2197"/>
                    </a:lnTo>
                    <a:lnTo>
                      <a:pt x="5500" y="2196"/>
                    </a:lnTo>
                    <a:lnTo>
                      <a:pt x="5498" y="2193"/>
                    </a:lnTo>
                    <a:lnTo>
                      <a:pt x="5497" y="2190"/>
                    </a:lnTo>
                    <a:lnTo>
                      <a:pt x="5474" y="2124"/>
                    </a:lnTo>
                    <a:lnTo>
                      <a:pt x="5474" y="2124"/>
                    </a:lnTo>
                    <a:lnTo>
                      <a:pt x="5473" y="2122"/>
                    </a:lnTo>
                    <a:lnTo>
                      <a:pt x="5471" y="2119"/>
                    </a:lnTo>
                    <a:lnTo>
                      <a:pt x="5468" y="2118"/>
                    </a:lnTo>
                    <a:lnTo>
                      <a:pt x="5465" y="2117"/>
                    </a:lnTo>
                    <a:lnTo>
                      <a:pt x="5423" y="2117"/>
                    </a:lnTo>
                    <a:lnTo>
                      <a:pt x="5423" y="2117"/>
                    </a:lnTo>
                    <a:lnTo>
                      <a:pt x="5420" y="2118"/>
                    </a:lnTo>
                    <a:lnTo>
                      <a:pt x="5417" y="2119"/>
                    </a:lnTo>
                    <a:lnTo>
                      <a:pt x="5415" y="2122"/>
                    </a:lnTo>
                    <a:lnTo>
                      <a:pt x="5413" y="2124"/>
                    </a:lnTo>
                    <a:lnTo>
                      <a:pt x="5394" y="2190"/>
                    </a:lnTo>
                    <a:lnTo>
                      <a:pt x="5394" y="2190"/>
                    </a:lnTo>
                    <a:lnTo>
                      <a:pt x="5393" y="2193"/>
                    </a:lnTo>
                    <a:lnTo>
                      <a:pt x="5391" y="2196"/>
                    </a:lnTo>
                    <a:lnTo>
                      <a:pt x="5387" y="2197"/>
                    </a:lnTo>
                    <a:lnTo>
                      <a:pt x="5384" y="2197"/>
                    </a:lnTo>
                    <a:lnTo>
                      <a:pt x="5366" y="2197"/>
                    </a:lnTo>
                    <a:lnTo>
                      <a:pt x="5350" y="2197"/>
                    </a:lnTo>
                    <a:lnTo>
                      <a:pt x="5350" y="2197"/>
                    </a:lnTo>
                    <a:lnTo>
                      <a:pt x="5346" y="2197"/>
                    </a:lnTo>
                    <a:lnTo>
                      <a:pt x="5344" y="2196"/>
                    </a:lnTo>
                    <a:lnTo>
                      <a:pt x="5341" y="2193"/>
                    </a:lnTo>
                    <a:lnTo>
                      <a:pt x="5340" y="2190"/>
                    </a:lnTo>
                    <a:lnTo>
                      <a:pt x="5318" y="2124"/>
                    </a:lnTo>
                    <a:lnTo>
                      <a:pt x="5318" y="2124"/>
                    </a:lnTo>
                    <a:lnTo>
                      <a:pt x="5317" y="2122"/>
                    </a:lnTo>
                    <a:lnTo>
                      <a:pt x="5314" y="2119"/>
                    </a:lnTo>
                    <a:lnTo>
                      <a:pt x="5310" y="2118"/>
                    </a:lnTo>
                    <a:lnTo>
                      <a:pt x="5308" y="2117"/>
                    </a:lnTo>
                    <a:lnTo>
                      <a:pt x="5266" y="2117"/>
                    </a:lnTo>
                    <a:lnTo>
                      <a:pt x="5266" y="2117"/>
                    </a:lnTo>
                    <a:lnTo>
                      <a:pt x="5264" y="2118"/>
                    </a:lnTo>
                    <a:lnTo>
                      <a:pt x="5260" y="2119"/>
                    </a:lnTo>
                    <a:lnTo>
                      <a:pt x="5257" y="2122"/>
                    </a:lnTo>
                    <a:lnTo>
                      <a:pt x="5256" y="2124"/>
                    </a:lnTo>
                    <a:lnTo>
                      <a:pt x="5236" y="2190"/>
                    </a:lnTo>
                    <a:lnTo>
                      <a:pt x="5236" y="2190"/>
                    </a:lnTo>
                    <a:lnTo>
                      <a:pt x="5235" y="2193"/>
                    </a:lnTo>
                    <a:lnTo>
                      <a:pt x="5233" y="2196"/>
                    </a:lnTo>
                    <a:lnTo>
                      <a:pt x="5230" y="2197"/>
                    </a:lnTo>
                    <a:lnTo>
                      <a:pt x="5228" y="2197"/>
                    </a:lnTo>
                    <a:lnTo>
                      <a:pt x="5192" y="2197"/>
                    </a:lnTo>
                    <a:lnTo>
                      <a:pt x="5192" y="2197"/>
                    </a:lnTo>
                    <a:lnTo>
                      <a:pt x="5190" y="2197"/>
                    </a:lnTo>
                    <a:lnTo>
                      <a:pt x="5187" y="2196"/>
                    </a:lnTo>
                    <a:lnTo>
                      <a:pt x="5185" y="2193"/>
                    </a:lnTo>
                    <a:lnTo>
                      <a:pt x="5182" y="2190"/>
                    </a:lnTo>
                    <a:lnTo>
                      <a:pt x="5161" y="2124"/>
                    </a:lnTo>
                    <a:lnTo>
                      <a:pt x="5161" y="2124"/>
                    </a:lnTo>
                    <a:lnTo>
                      <a:pt x="5160" y="2122"/>
                    </a:lnTo>
                    <a:lnTo>
                      <a:pt x="5158" y="2119"/>
                    </a:lnTo>
                    <a:lnTo>
                      <a:pt x="5154" y="2118"/>
                    </a:lnTo>
                    <a:lnTo>
                      <a:pt x="5151" y="2117"/>
                    </a:lnTo>
                    <a:lnTo>
                      <a:pt x="5109" y="2117"/>
                    </a:lnTo>
                    <a:lnTo>
                      <a:pt x="5109" y="2117"/>
                    </a:lnTo>
                    <a:lnTo>
                      <a:pt x="5106" y="2118"/>
                    </a:lnTo>
                    <a:lnTo>
                      <a:pt x="5103" y="2119"/>
                    </a:lnTo>
                    <a:lnTo>
                      <a:pt x="5101" y="2122"/>
                    </a:lnTo>
                    <a:lnTo>
                      <a:pt x="5100" y="2124"/>
                    </a:lnTo>
                    <a:lnTo>
                      <a:pt x="5080" y="2190"/>
                    </a:lnTo>
                    <a:lnTo>
                      <a:pt x="5080" y="2190"/>
                    </a:lnTo>
                    <a:lnTo>
                      <a:pt x="5079" y="2193"/>
                    </a:lnTo>
                    <a:lnTo>
                      <a:pt x="5076" y="2196"/>
                    </a:lnTo>
                    <a:lnTo>
                      <a:pt x="5074" y="2197"/>
                    </a:lnTo>
                    <a:lnTo>
                      <a:pt x="5070" y="2197"/>
                    </a:lnTo>
                    <a:lnTo>
                      <a:pt x="5053" y="2197"/>
                    </a:lnTo>
                    <a:lnTo>
                      <a:pt x="5035" y="2197"/>
                    </a:lnTo>
                    <a:lnTo>
                      <a:pt x="5035" y="2197"/>
                    </a:lnTo>
                    <a:lnTo>
                      <a:pt x="5033" y="2197"/>
                    </a:lnTo>
                    <a:lnTo>
                      <a:pt x="5029" y="2196"/>
                    </a:lnTo>
                    <a:lnTo>
                      <a:pt x="5027" y="2193"/>
                    </a:lnTo>
                    <a:lnTo>
                      <a:pt x="5026" y="2190"/>
                    </a:lnTo>
                    <a:lnTo>
                      <a:pt x="5003" y="2124"/>
                    </a:lnTo>
                    <a:lnTo>
                      <a:pt x="5003" y="2124"/>
                    </a:lnTo>
                    <a:lnTo>
                      <a:pt x="5002" y="2122"/>
                    </a:lnTo>
                    <a:lnTo>
                      <a:pt x="5000" y="2119"/>
                    </a:lnTo>
                    <a:lnTo>
                      <a:pt x="4997" y="2118"/>
                    </a:lnTo>
                    <a:lnTo>
                      <a:pt x="4994" y="2117"/>
                    </a:lnTo>
                    <a:lnTo>
                      <a:pt x="4953" y="2117"/>
                    </a:lnTo>
                    <a:lnTo>
                      <a:pt x="4953" y="2117"/>
                    </a:lnTo>
                    <a:lnTo>
                      <a:pt x="4949" y="2118"/>
                    </a:lnTo>
                    <a:lnTo>
                      <a:pt x="4947" y="2119"/>
                    </a:lnTo>
                    <a:lnTo>
                      <a:pt x="4944" y="2122"/>
                    </a:lnTo>
                    <a:lnTo>
                      <a:pt x="4943" y="2124"/>
                    </a:lnTo>
                    <a:lnTo>
                      <a:pt x="4923" y="2190"/>
                    </a:lnTo>
                    <a:lnTo>
                      <a:pt x="4923" y="2190"/>
                    </a:lnTo>
                    <a:lnTo>
                      <a:pt x="4922" y="2193"/>
                    </a:lnTo>
                    <a:lnTo>
                      <a:pt x="4920" y="2196"/>
                    </a:lnTo>
                    <a:lnTo>
                      <a:pt x="4917" y="2197"/>
                    </a:lnTo>
                    <a:lnTo>
                      <a:pt x="4913" y="2197"/>
                    </a:lnTo>
                    <a:lnTo>
                      <a:pt x="4879" y="2197"/>
                    </a:lnTo>
                    <a:lnTo>
                      <a:pt x="4879" y="2197"/>
                    </a:lnTo>
                    <a:lnTo>
                      <a:pt x="4875" y="2197"/>
                    </a:lnTo>
                    <a:lnTo>
                      <a:pt x="4873" y="2196"/>
                    </a:lnTo>
                    <a:lnTo>
                      <a:pt x="4870" y="2193"/>
                    </a:lnTo>
                    <a:lnTo>
                      <a:pt x="4869" y="2190"/>
                    </a:lnTo>
                    <a:lnTo>
                      <a:pt x="4847" y="2124"/>
                    </a:lnTo>
                    <a:lnTo>
                      <a:pt x="4847" y="2124"/>
                    </a:lnTo>
                    <a:lnTo>
                      <a:pt x="4846" y="2122"/>
                    </a:lnTo>
                    <a:lnTo>
                      <a:pt x="4843" y="2119"/>
                    </a:lnTo>
                    <a:lnTo>
                      <a:pt x="4841" y="2118"/>
                    </a:lnTo>
                    <a:lnTo>
                      <a:pt x="4837" y="2117"/>
                    </a:lnTo>
                    <a:lnTo>
                      <a:pt x="4795" y="2117"/>
                    </a:lnTo>
                    <a:lnTo>
                      <a:pt x="4795" y="2117"/>
                    </a:lnTo>
                    <a:lnTo>
                      <a:pt x="4792" y="2118"/>
                    </a:lnTo>
                    <a:lnTo>
                      <a:pt x="4789" y="2119"/>
                    </a:lnTo>
                    <a:lnTo>
                      <a:pt x="4788" y="2122"/>
                    </a:lnTo>
                    <a:lnTo>
                      <a:pt x="4785" y="2124"/>
                    </a:lnTo>
                    <a:lnTo>
                      <a:pt x="4767" y="2190"/>
                    </a:lnTo>
                    <a:lnTo>
                      <a:pt x="4767" y="2190"/>
                    </a:lnTo>
                    <a:lnTo>
                      <a:pt x="4765" y="2193"/>
                    </a:lnTo>
                    <a:lnTo>
                      <a:pt x="4763" y="2196"/>
                    </a:lnTo>
                    <a:lnTo>
                      <a:pt x="4759" y="2197"/>
                    </a:lnTo>
                    <a:lnTo>
                      <a:pt x="4757" y="2197"/>
                    </a:lnTo>
                    <a:lnTo>
                      <a:pt x="4738" y="2197"/>
                    </a:lnTo>
                    <a:lnTo>
                      <a:pt x="4722" y="2197"/>
                    </a:lnTo>
                    <a:lnTo>
                      <a:pt x="4722" y="2197"/>
                    </a:lnTo>
                    <a:lnTo>
                      <a:pt x="4719" y="2197"/>
                    </a:lnTo>
                    <a:lnTo>
                      <a:pt x="4716" y="2196"/>
                    </a:lnTo>
                    <a:lnTo>
                      <a:pt x="4714" y="2193"/>
                    </a:lnTo>
                    <a:lnTo>
                      <a:pt x="4712" y="2190"/>
                    </a:lnTo>
                    <a:lnTo>
                      <a:pt x="4690" y="2124"/>
                    </a:lnTo>
                    <a:lnTo>
                      <a:pt x="4690" y="2124"/>
                    </a:lnTo>
                    <a:lnTo>
                      <a:pt x="4689" y="2122"/>
                    </a:lnTo>
                    <a:lnTo>
                      <a:pt x="4686" y="2119"/>
                    </a:lnTo>
                    <a:lnTo>
                      <a:pt x="4683" y="2118"/>
                    </a:lnTo>
                    <a:lnTo>
                      <a:pt x="4680" y="2117"/>
                    </a:lnTo>
                    <a:lnTo>
                      <a:pt x="4638" y="2117"/>
                    </a:lnTo>
                    <a:lnTo>
                      <a:pt x="4638" y="2117"/>
                    </a:lnTo>
                    <a:lnTo>
                      <a:pt x="4635" y="2118"/>
                    </a:lnTo>
                    <a:lnTo>
                      <a:pt x="4632" y="2119"/>
                    </a:lnTo>
                    <a:lnTo>
                      <a:pt x="4630" y="2122"/>
                    </a:lnTo>
                    <a:lnTo>
                      <a:pt x="4628" y="2124"/>
                    </a:lnTo>
                    <a:lnTo>
                      <a:pt x="4609" y="2190"/>
                    </a:lnTo>
                    <a:lnTo>
                      <a:pt x="4609" y="2190"/>
                    </a:lnTo>
                    <a:lnTo>
                      <a:pt x="4608" y="2193"/>
                    </a:lnTo>
                    <a:lnTo>
                      <a:pt x="4605" y="2196"/>
                    </a:lnTo>
                    <a:lnTo>
                      <a:pt x="4603" y="2197"/>
                    </a:lnTo>
                    <a:lnTo>
                      <a:pt x="4599" y="2197"/>
                    </a:lnTo>
                    <a:lnTo>
                      <a:pt x="4564" y="2197"/>
                    </a:lnTo>
                    <a:lnTo>
                      <a:pt x="4564" y="2197"/>
                    </a:lnTo>
                    <a:lnTo>
                      <a:pt x="4562" y="2197"/>
                    </a:lnTo>
                    <a:lnTo>
                      <a:pt x="4558" y="2196"/>
                    </a:lnTo>
                    <a:lnTo>
                      <a:pt x="4557" y="2193"/>
                    </a:lnTo>
                    <a:lnTo>
                      <a:pt x="4554" y="2190"/>
                    </a:lnTo>
                    <a:lnTo>
                      <a:pt x="4534" y="2124"/>
                    </a:lnTo>
                    <a:lnTo>
                      <a:pt x="4534" y="2124"/>
                    </a:lnTo>
                    <a:lnTo>
                      <a:pt x="4531" y="2122"/>
                    </a:lnTo>
                    <a:lnTo>
                      <a:pt x="4529" y="2119"/>
                    </a:lnTo>
                    <a:lnTo>
                      <a:pt x="4526" y="2118"/>
                    </a:lnTo>
                    <a:lnTo>
                      <a:pt x="4524" y="2117"/>
                    </a:lnTo>
                    <a:lnTo>
                      <a:pt x="4482" y="2117"/>
                    </a:lnTo>
                    <a:lnTo>
                      <a:pt x="4482" y="2117"/>
                    </a:lnTo>
                    <a:lnTo>
                      <a:pt x="4478" y="2118"/>
                    </a:lnTo>
                    <a:lnTo>
                      <a:pt x="4476" y="2119"/>
                    </a:lnTo>
                    <a:lnTo>
                      <a:pt x="4473" y="2122"/>
                    </a:lnTo>
                    <a:lnTo>
                      <a:pt x="4472" y="2124"/>
                    </a:lnTo>
                    <a:lnTo>
                      <a:pt x="4452" y="2190"/>
                    </a:lnTo>
                    <a:lnTo>
                      <a:pt x="4452" y="2190"/>
                    </a:lnTo>
                    <a:lnTo>
                      <a:pt x="4451" y="2193"/>
                    </a:lnTo>
                    <a:lnTo>
                      <a:pt x="4448" y="2196"/>
                    </a:lnTo>
                    <a:lnTo>
                      <a:pt x="4446" y="2197"/>
                    </a:lnTo>
                    <a:lnTo>
                      <a:pt x="4442" y="2197"/>
                    </a:lnTo>
                    <a:lnTo>
                      <a:pt x="4425" y="2197"/>
                    </a:lnTo>
                    <a:lnTo>
                      <a:pt x="4408" y="2197"/>
                    </a:lnTo>
                    <a:lnTo>
                      <a:pt x="4408" y="2197"/>
                    </a:lnTo>
                    <a:lnTo>
                      <a:pt x="4405" y="2197"/>
                    </a:lnTo>
                    <a:lnTo>
                      <a:pt x="4402" y="2196"/>
                    </a:lnTo>
                    <a:lnTo>
                      <a:pt x="4399" y="2193"/>
                    </a:lnTo>
                    <a:lnTo>
                      <a:pt x="4398" y="2190"/>
                    </a:lnTo>
                    <a:lnTo>
                      <a:pt x="4376" y="2124"/>
                    </a:lnTo>
                    <a:lnTo>
                      <a:pt x="4376" y="2124"/>
                    </a:lnTo>
                    <a:lnTo>
                      <a:pt x="4374" y="2122"/>
                    </a:lnTo>
                    <a:lnTo>
                      <a:pt x="4372" y="2119"/>
                    </a:lnTo>
                    <a:lnTo>
                      <a:pt x="4369" y="2118"/>
                    </a:lnTo>
                    <a:lnTo>
                      <a:pt x="4366" y="2117"/>
                    </a:lnTo>
                    <a:lnTo>
                      <a:pt x="4324" y="2117"/>
                    </a:lnTo>
                    <a:lnTo>
                      <a:pt x="4324" y="2117"/>
                    </a:lnTo>
                    <a:lnTo>
                      <a:pt x="4321" y="2118"/>
                    </a:lnTo>
                    <a:lnTo>
                      <a:pt x="4319" y="2119"/>
                    </a:lnTo>
                    <a:lnTo>
                      <a:pt x="4316" y="2122"/>
                    </a:lnTo>
                    <a:lnTo>
                      <a:pt x="4315" y="2124"/>
                    </a:lnTo>
                    <a:lnTo>
                      <a:pt x="4295" y="2190"/>
                    </a:lnTo>
                    <a:lnTo>
                      <a:pt x="4295" y="2190"/>
                    </a:lnTo>
                    <a:lnTo>
                      <a:pt x="4294" y="2193"/>
                    </a:lnTo>
                    <a:lnTo>
                      <a:pt x="4292" y="2196"/>
                    </a:lnTo>
                    <a:lnTo>
                      <a:pt x="4288" y="2197"/>
                    </a:lnTo>
                    <a:lnTo>
                      <a:pt x="4286" y="2197"/>
                    </a:lnTo>
                    <a:lnTo>
                      <a:pt x="4251" y="2197"/>
                    </a:lnTo>
                    <a:lnTo>
                      <a:pt x="4251" y="2197"/>
                    </a:lnTo>
                    <a:lnTo>
                      <a:pt x="4247" y="2197"/>
                    </a:lnTo>
                    <a:lnTo>
                      <a:pt x="4245" y="2196"/>
                    </a:lnTo>
                    <a:lnTo>
                      <a:pt x="4242" y="2193"/>
                    </a:lnTo>
                    <a:lnTo>
                      <a:pt x="4241" y="2190"/>
                    </a:lnTo>
                    <a:lnTo>
                      <a:pt x="4219" y="2124"/>
                    </a:lnTo>
                    <a:lnTo>
                      <a:pt x="4219" y="2124"/>
                    </a:lnTo>
                    <a:lnTo>
                      <a:pt x="4218" y="2122"/>
                    </a:lnTo>
                    <a:lnTo>
                      <a:pt x="4215" y="2119"/>
                    </a:lnTo>
                    <a:lnTo>
                      <a:pt x="4213" y="2118"/>
                    </a:lnTo>
                    <a:lnTo>
                      <a:pt x="4209" y="2117"/>
                    </a:lnTo>
                    <a:lnTo>
                      <a:pt x="4167" y="2117"/>
                    </a:lnTo>
                    <a:lnTo>
                      <a:pt x="4167" y="2117"/>
                    </a:lnTo>
                    <a:lnTo>
                      <a:pt x="4165" y="2118"/>
                    </a:lnTo>
                    <a:lnTo>
                      <a:pt x="4161" y="2119"/>
                    </a:lnTo>
                    <a:lnTo>
                      <a:pt x="4159" y="2122"/>
                    </a:lnTo>
                    <a:lnTo>
                      <a:pt x="4157" y="2124"/>
                    </a:lnTo>
                    <a:lnTo>
                      <a:pt x="4139" y="2190"/>
                    </a:lnTo>
                    <a:lnTo>
                      <a:pt x="4139" y="2190"/>
                    </a:lnTo>
                    <a:lnTo>
                      <a:pt x="4136" y="2193"/>
                    </a:lnTo>
                    <a:lnTo>
                      <a:pt x="4135" y="2196"/>
                    </a:lnTo>
                    <a:lnTo>
                      <a:pt x="4131" y="2197"/>
                    </a:lnTo>
                    <a:lnTo>
                      <a:pt x="4129" y="2197"/>
                    </a:lnTo>
                    <a:lnTo>
                      <a:pt x="4110" y="2197"/>
                    </a:lnTo>
                    <a:lnTo>
                      <a:pt x="4094" y="2197"/>
                    </a:lnTo>
                    <a:lnTo>
                      <a:pt x="4094" y="2197"/>
                    </a:lnTo>
                    <a:lnTo>
                      <a:pt x="4091" y="2197"/>
                    </a:lnTo>
                    <a:lnTo>
                      <a:pt x="4088" y="2196"/>
                    </a:lnTo>
                    <a:lnTo>
                      <a:pt x="4086" y="2193"/>
                    </a:lnTo>
                    <a:lnTo>
                      <a:pt x="4083" y="2190"/>
                    </a:lnTo>
                    <a:lnTo>
                      <a:pt x="4062" y="2124"/>
                    </a:lnTo>
                    <a:lnTo>
                      <a:pt x="4062" y="2124"/>
                    </a:lnTo>
                    <a:lnTo>
                      <a:pt x="4061" y="2122"/>
                    </a:lnTo>
                    <a:lnTo>
                      <a:pt x="4059" y="2119"/>
                    </a:lnTo>
                    <a:lnTo>
                      <a:pt x="4055" y="2118"/>
                    </a:lnTo>
                    <a:lnTo>
                      <a:pt x="4053" y="2117"/>
                    </a:lnTo>
                    <a:lnTo>
                      <a:pt x="4011" y="2117"/>
                    </a:lnTo>
                    <a:lnTo>
                      <a:pt x="4011" y="2117"/>
                    </a:lnTo>
                    <a:lnTo>
                      <a:pt x="4007" y="2118"/>
                    </a:lnTo>
                    <a:lnTo>
                      <a:pt x="4004" y="2119"/>
                    </a:lnTo>
                    <a:lnTo>
                      <a:pt x="4002" y="2122"/>
                    </a:lnTo>
                    <a:lnTo>
                      <a:pt x="4001" y="2124"/>
                    </a:lnTo>
                    <a:lnTo>
                      <a:pt x="3981" y="2190"/>
                    </a:lnTo>
                    <a:lnTo>
                      <a:pt x="3981" y="2190"/>
                    </a:lnTo>
                    <a:lnTo>
                      <a:pt x="3980" y="2193"/>
                    </a:lnTo>
                    <a:lnTo>
                      <a:pt x="3977" y="2196"/>
                    </a:lnTo>
                    <a:lnTo>
                      <a:pt x="3975" y="2197"/>
                    </a:lnTo>
                    <a:lnTo>
                      <a:pt x="3971" y="2197"/>
                    </a:lnTo>
                    <a:lnTo>
                      <a:pt x="3937" y="2197"/>
                    </a:lnTo>
                    <a:lnTo>
                      <a:pt x="3937" y="2197"/>
                    </a:lnTo>
                    <a:lnTo>
                      <a:pt x="3934" y="2197"/>
                    </a:lnTo>
                    <a:lnTo>
                      <a:pt x="3930" y="2196"/>
                    </a:lnTo>
                    <a:lnTo>
                      <a:pt x="3928" y="2193"/>
                    </a:lnTo>
                    <a:lnTo>
                      <a:pt x="3927" y="2190"/>
                    </a:lnTo>
                    <a:lnTo>
                      <a:pt x="3906" y="2124"/>
                    </a:lnTo>
                    <a:lnTo>
                      <a:pt x="3906" y="2124"/>
                    </a:lnTo>
                    <a:lnTo>
                      <a:pt x="3903" y="2122"/>
                    </a:lnTo>
                    <a:lnTo>
                      <a:pt x="3901" y="2119"/>
                    </a:lnTo>
                    <a:lnTo>
                      <a:pt x="3898" y="2118"/>
                    </a:lnTo>
                    <a:lnTo>
                      <a:pt x="3895" y="2117"/>
                    </a:lnTo>
                    <a:lnTo>
                      <a:pt x="3854" y="2117"/>
                    </a:lnTo>
                    <a:lnTo>
                      <a:pt x="3854" y="2117"/>
                    </a:lnTo>
                    <a:lnTo>
                      <a:pt x="3850" y="2118"/>
                    </a:lnTo>
                    <a:lnTo>
                      <a:pt x="3848" y="2119"/>
                    </a:lnTo>
                    <a:lnTo>
                      <a:pt x="3845" y="2122"/>
                    </a:lnTo>
                    <a:lnTo>
                      <a:pt x="3844" y="2124"/>
                    </a:lnTo>
                    <a:lnTo>
                      <a:pt x="3824" y="2190"/>
                    </a:lnTo>
                    <a:lnTo>
                      <a:pt x="3824" y="2190"/>
                    </a:lnTo>
                    <a:lnTo>
                      <a:pt x="3823" y="2193"/>
                    </a:lnTo>
                    <a:lnTo>
                      <a:pt x="3821" y="2196"/>
                    </a:lnTo>
                    <a:lnTo>
                      <a:pt x="3818" y="2197"/>
                    </a:lnTo>
                    <a:lnTo>
                      <a:pt x="3815" y="2197"/>
                    </a:lnTo>
                    <a:lnTo>
                      <a:pt x="3796" y="2197"/>
                    </a:lnTo>
                    <a:lnTo>
                      <a:pt x="3780" y="2197"/>
                    </a:lnTo>
                    <a:lnTo>
                      <a:pt x="3780" y="2197"/>
                    </a:lnTo>
                    <a:lnTo>
                      <a:pt x="3776" y="2197"/>
                    </a:lnTo>
                    <a:lnTo>
                      <a:pt x="3774" y="2196"/>
                    </a:lnTo>
                    <a:lnTo>
                      <a:pt x="3771" y="2193"/>
                    </a:lnTo>
                    <a:lnTo>
                      <a:pt x="3770" y="2190"/>
                    </a:lnTo>
                    <a:lnTo>
                      <a:pt x="3748" y="2124"/>
                    </a:lnTo>
                    <a:lnTo>
                      <a:pt x="3748" y="2124"/>
                    </a:lnTo>
                    <a:lnTo>
                      <a:pt x="3747" y="2122"/>
                    </a:lnTo>
                    <a:lnTo>
                      <a:pt x="3744" y="2119"/>
                    </a:lnTo>
                    <a:lnTo>
                      <a:pt x="3742" y="2118"/>
                    </a:lnTo>
                    <a:lnTo>
                      <a:pt x="3738" y="2117"/>
                    </a:lnTo>
                    <a:lnTo>
                      <a:pt x="3696" y="2117"/>
                    </a:lnTo>
                    <a:lnTo>
                      <a:pt x="3696" y="2117"/>
                    </a:lnTo>
                    <a:lnTo>
                      <a:pt x="3694" y="2118"/>
                    </a:lnTo>
                    <a:lnTo>
                      <a:pt x="3691" y="2119"/>
                    </a:lnTo>
                    <a:lnTo>
                      <a:pt x="3689" y="2122"/>
                    </a:lnTo>
                    <a:lnTo>
                      <a:pt x="3686" y="2124"/>
                    </a:lnTo>
                    <a:lnTo>
                      <a:pt x="3668" y="2190"/>
                    </a:lnTo>
                    <a:lnTo>
                      <a:pt x="3668" y="2190"/>
                    </a:lnTo>
                    <a:lnTo>
                      <a:pt x="3667" y="2193"/>
                    </a:lnTo>
                    <a:lnTo>
                      <a:pt x="3664" y="2196"/>
                    </a:lnTo>
                    <a:lnTo>
                      <a:pt x="3660" y="2197"/>
                    </a:lnTo>
                    <a:lnTo>
                      <a:pt x="3658" y="2197"/>
                    </a:lnTo>
                    <a:lnTo>
                      <a:pt x="3623" y="2197"/>
                    </a:lnTo>
                    <a:lnTo>
                      <a:pt x="3623" y="2197"/>
                    </a:lnTo>
                    <a:lnTo>
                      <a:pt x="3620" y="2197"/>
                    </a:lnTo>
                    <a:lnTo>
                      <a:pt x="3617" y="2196"/>
                    </a:lnTo>
                    <a:lnTo>
                      <a:pt x="3615" y="2193"/>
                    </a:lnTo>
                    <a:lnTo>
                      <a:pt x="3613" y="2190"/>
                    </a:lnTo>
                    <a:lnTo>
                      <a:pt x="3591" y="2124"/>
                    </a:lnTo>
                    <a:lnTo>
                      <a:pt x="3591" y="2124"/>
                    </a:lnTo>
                    <a:lnTo>
                      <a:pt x="3590" y="2122"/>
                    </a:lnTo>
                    <a:lnTo>
                      <a:pt x="3588" y="2119"/>
                    </a:lnTo>
                    <a:lnTo>
                      <a:pt x="3584" y="2118"/>
                    </a:lnTo>
                    <a:lnTo>
                      <a:pt x="3581" y="2117"/>
                    </a:lnTo>
                    <a:lnTo>
                      <a:pt x="3539" y="2117"/>
                    </a:lnTo>
                    <a:lnTo>
                      <a:pt x="3539" y="2117"/>
                    </a:lnTo>
                    <a:lnTo>
                      <a:pt x="3537" y="2118"/>
                    </a:lnTo>
                    <a:lnTo>
                      <a:pt x="3533" y="2119"/>
                    </a:lnTo>
                    <a:lnTo>
                      <a:pt x="3531" y="2122"/>
                    </a:lnTo>
                    <a:lnTo>
                      <a:pt x="3530" y="2124"/>
                    </a:lnTo>
                    <a:lnTo>
                      <a:pt x="3511" y="2190"/>
                    </a:lnTo>
                    <a:lnTo>
                      <a:pt x="3511" y="2190"/>
                    </a:lnTo>
                    <a:lnTo>
                      <a:pt x="3509" y="2193"/>
                    </a:lnTo>
                    <a:lnTo>
                      <a:pt x="3506" y="2196"/>
                    </a:lnTo>
                    <a:lnTo>
                      <a:pt x="3504" y="2197"/>
                    </a:lnTo>
                    <a:lnTo>
                      <a:pt x="3501" y="2197"/>
                    </a:lnTo>
                    <a:lnTo>
                      <a:pt x="3483" y="2197"/>
                    </a:lnTo>
                    <a:lnTo>
                      <a:pt x="3467" y="2197"/>
                    </a:lnTo>
                    <a:lnTo>
                      <a:pt x="3467" y="2197"/>
                    </a:lnTo>
                    <a:lnTo>
                      <a:pt x="3463" y="2197"/>
                    </a:lnTo>
                    <a:lnTo>
                      <a:pt x="3461" y="2196"/>
                    </a:lnTo>
                    <a:lnTo>
                      <a:pt x="3458" y="2193"/>
                    </a:lnTo>
                    <a:lnTo>
                      <a:pt x="3456" y="2190"/>
                    </a:lnTo>
                    <a:lnTo>
                      <a:pt x="3435" y="2124"/>
                    </a:lnTo>
                    <a:lnTo>
                      <a:pt x="3435" y="2124"/>
                    </a:lnTo>
                    <a:lnTo>
                      <a:pt x="3433" y="2122"/>
                    </a:lnTo>
                    <a:lnTo>
                      <a:pt x="3431" y="2119"/>
                    </a:lnTo>
                    <a:lnTo>
                      <a:pt x="3427" y="2118"/>
                    </a:lnTo>
                    <a:lnTo>
                      <a:pt x="3425" y="2117"/>
                    </a:lnTo>
                    <a:lnTo>
                      <a:pt x="3383" y="2117"/>
                    </a:lnTo>
                    <a:lnTo>
                      <a:pt x="3383" y="2117"/>
                    </a:lnTo>
                    <a:lnTo>
                      <a:pt x="3379" y="2118"/>
                    </a:lnTo>
                    <a:lnTo>
                      <a:pt x="3377" y="2119"/>
                    </a:lnTo>
                    <a:lnTo>
                      <a:pt x="3374" y="2122"/>
                    </a:lnTo>
                    <a:lnTo>
                      <a:pt x="3373" y="2124"/>
                    </a:lnTo>
                    <a:lnTo>
                      <a:pt x="3353" y="2190"/>
                    </a:lnTo>
                    <a:lnTo>
                      <a:pt x="3353" y="2190"/>
                    </a:lnTo>
                    <a:lnTo>
                      <a:pt x="3352" y="2193"/>
                    </a:lnTo>
                    <a:lnTo>
                      <a:pt x="3350" y="2196"/>
                    </a:lnTo>
                    <a:lnTo>
                      <a:pt x="3347" y="2197"/>
                    </a:lnTo>
                    <a:lnTo>
                      <a:pt x="3343" y="2197"/>
                    </a:lnTo>
                    <a:lnTo>
                      <a:pt x="3309" y="2197"/>
                    </a:lnTo>
                    <a:lnTo>
                      <a:pt x="3309" y="2197"/>
                    </a:lnTo>
                    <a:lnTo>
                      <a:pt x="3306" y="2197"/>
                    </a:lnTo>
                    <a:lnTo>
                      <a:pt x="3303" y="2196"/>
                    </a:lnTo>
                    <a:lnTo>
                      <a:pt x="3300" y="2193"/>
                    </a:lnTo>
                    <a:lnTo>
                      <a:pt x="3299" y="2190"/>
                    </a:lnTo>
                    <a:lnTo>
                      <a:pt x="3278" y="2124"/>
                    </a:lnTo>
                    <a:lnTo>
                      <a:pt x="3278" y="2124"/>
                    </a:lnTo>
                    <a:lnTo>
                      <a:pt x="3276" y="2122"/>
                    </a:lnTo>
                    <a:lnTo>
                      <a:pt x="3273" y="2119"/>
                    </a:lnTo>
                    <a:lnTo>
                      <a:pt x="3271" y="2118"/>
                    </a:lnTo>
                    <a:lnTo>
                      <a:pt x="3267" y="2117"/>
                    </a:lnTo>
                    <a:lnTo>
                      <a:pt x="3226" y="2117"/>
                    </a:lnTo>
                    <a:lnTo>
                      <a:pt x="3226" y="2117"/>
                    </a:lnTo>
                    <a:lnTo>
                      <a:pt x="3223" y="2118"/>
                    </a:lnTo>
                    <a:lnTo>
                      <a:pt x="3220" y="2119"/>
                    </a:lnTo>
                    <a:lnTo>
                      <a:pt x="3218" y="2122"/>
                    </a:lnTo>
                    <a:lnTo>
                      <a:pt x="3216" y="2124"/>
                    </a:lnTo>
                    <a:lnTo>
                      <a:pt x="3197" y="2190"/>
                    </a:lnTo>
                    <a:lnTo>
                      <a:pt x="3197" y="2190"/>
                    </a:lnTo>
                    <a:lnTo>
                      <a:pt x="3195" y="2193"/>
                    </a:lnTo>
                    <a:lnTo>
                      <a:pt x="3193" y="2196"/>
                    </a:lnTo>
                    <a:lnTo>
                      <a:pt x="3190" y="2197"/>
                    </a:lnTo>
                    <a:lnTo>
                      <a:pt x="3187" y="2197"/>
                    </a:lnTo>
                    <a:lnTo>
                      <a:pt x="3168" y="2197"/>
                    </a:lnTo>
                    <a:lnTo>
                      <a:pt x="3152" y="2197"/>
                    </a:lnTo>
                    <a:lnTo>
                      <a:pt x="3152" y="2197"/>
                    </a:lnTo>
                    <a:lnTo>
                      <a:pt x="3149" y="2197"/>
                    </a:lnTo>
                    <a:lnTo>
                      <a:pt x="3146" y="2196"/>
                    </a:lnTo>
                    <a:lnTo>
                      <a:pt x="3144" y="2193"/>
                    </a:lnTo>
                    <a:lnTo>
                      <a:pt x="3142" y="2190"/>
                    </a:lnTo>
                    <a:lnTo>
                      <a:pt x="3120" y="2124"/>
                    </a:lnTo>
                    <a:lnTo>
                      <a:pt x="3120" y="2124"/>
                    </a:lnTo>
                    <a:lnTo>
                      <a:pt x="3119" y="2122"/>
                    </a:lnTo>
                    <a:lnTo>
                      <a:pt x="3116" y="2119"/>
                    </a:lnTo>
                    <a:lnTo>
                      <a:pt x="3114" y="2118"/>
                    </a:lnTo>
                    <a:lnTo>
                      <a:pt x="3110" y="2117"/>
                    </a:lnTo>
                    <a:lnTo>
                      <a:pt x="3068" y="2117"/>
                    </a:lnTo>
                    <a:lnTo>
                      <a:pt x="3068" y="2117"/>
                    </a:lnTo>
                    <a:lnTo>
                      <a:pt x="3066" y="2118"/>
                    </a:lnTo>
                    <a:lnTo>
                      <a:pt x="3062" y="2119"/>
                    </a:lnTo>
                    <a:lnTo>
                      <a:pt x="3061" y="2122"/>
                    </a:lnTo>
                    <a:lnTo>
                      <a:pt x="3059" y="2124"/>
                    </a:lnTo>
                    <a:lnTo>
                      <a:pt x="3040" y="2190"/>
                    </a:lnTo>
                    <a:lnTo>
                      <a:pt x="3040" y="2190"/>
                    </a:lnTo>
                    <a:lnTo>
                      <a:pt x="3039" y="2193"/>
                    </a:lnTo>
                    <a:lnTo>
                      <a:pt x="3036" y="2196"/>
                    </a:lnTo>
                    <a:lnTo>
                      <a:pt x="3033" y="2197"/>
                    </a:lnTo>
                    <a:lnTo>
                      <a:pt x="3030" y="2197"/>
                    </a:lnTo>
                    <a:lnTo>
                      <a:pt x="2996" y="2197"/>
                    </a:lnTo>
                    <a:lnTo>
                      <a:pt x="2996" y="2197"/>
                    </a:lnTo>
                    <a:lnTo>
                      <a:pt x="2992" y="2197"/>
                    </a:lnTo>
                    <a:lnTo>
                      <a:pt x="2989" y="2196"/>
                    </a:lnTo>
                    <a:lnTo>
                      <a:pt x="2987" y="2193"/>
                    </a:lnTo>
                    <a:lnTo>
                      <a:pt x="2986" y="2190"/>
                    </a:lnTo>
                    <a:lnTo>
                      <a:pt x="2964" y="2124"/>
                    </a:lnTo>
                    <a:lnTo>
                      <a:pt x="2964" y="2124"/>
                    </a:lnTo>
                    <a:lnTo>
                      <a:pt x="2962" y="2122"/>
                    </a:lnTo>
                    <a:lnTo>
                      <a:pt x="2960" y="2119"/>
                    </a:lnTo>
                    <a:lnTo>
                      <a:pt x="2956" y="2118"/>
                    </a:lnTo>
                    <a:lnTo>
                      <a:pt x="2954" y="2117"/>
                    </a:lnTo>
                    <a:lnTo>
                      <a:pt x="2912" y="2117"/>
                    </a:lnTo>
                    <a:lnTo>
                      <a:pt x="2912" y="2117"/>
                    </a:lnTo>
                    <a:lnTo>
                      <a:pt x="2909" y="2118"/>
                    </a:lnTo>
                    <a:lnTo>
                      <a:pt x="2906" y="2119"/>
                    </a:lnTo>
                    <a:lnTo>
                      <a:pt x="2903" y="2122"/>
                    </a:lnTo>
                    <a:lnTo>
                      <a:pt x="2902" y="2124"/>
                    </a:lnTo>
                    <a:lnTo>
                      <a:pt x="2882" y="2190"/>
                    </a:lnTo>
                    <a:lnTo>
                      <a:pt x="2882" y="2190"/>
                    </a:lnTo>
                    <a:lnTo>
                      <a:pt x="2881" y="2193"/>
                    </a:lnTo>
                    <a:lnTo>
                      <a:pt x="2878" y="2196"/>
                    </a:lnTo>
                    <a:lnTo>
                      <a:pt x="2876" y="2197"/>
                    </a:lnTo>
                    <a:lnTo>
                      <a:pt x="2874" y="2197"/>
                    </a:lnTo>
                    <a:lnTo>
                      <a:pt x="2855" y="2197"/>
                    </a:lnTo>
                    <a:lnTo>
                      <a:pt x="2838" y="2197"/>
                    </a:lnTo>
                    <a:lnTo>
                      <a:pt x="2838" y="2197"/>
                    </a:lnTo>
                    <a:lnTo>
                      <a:pt x="2835" y="2197"/>
                    </a:lnTo>
                    <a:lnTo>
                      <a:pt x="2832" y="2196"/>
                    </a:lnTo>
                    <a:lnTo>
                      <a:pt x="2830" y="2193"/>
                    </a:lnTo>
                    <a:lnTo>
                      <a:pt x="2828" y="2190"/>
                    </a:lnTo>
                    <a:lnTo>
                      <a:pt x="2807" y="2124"/>
                    </a:lnTo>
                    <a:lnTo>
                      <a:pt x="2807" y="2124"/>
                    </a:lnTo>
                    <a:lnTo>
                      <a:pt x="2804" y="2122"/>
                    </a:lnTo>
                    <a:lnTo>
                      <a:pt x="2803" y="2119"/>
                    </a:lnTo>
                    <a:lnTo>
                      <a:pt x="2800" y="2118"/>
                    </a:lnTo>
                    <a:lnTo>
                      <a:pt x="2797" y="2117"/>
                    </a:lnTo>
                    <a:lnTo>
                      <a:pt x="2755" y="2117"/>
                    </a:lnTo>
                    <a:lnTo>
                      <a:pt x="2755" y="2117"/>
                    </a:lnTo>
                    <a:lnTo>
                      <a:pt x="2751" y="2118"/>
                    </a:lnTo>
                    <a:lnTo>
                      <a:pt x="2749" y="2119"/>
                    </a:lnTo>
                    <a:lnTo>
                      <a:pt x="2746" y="2122"/>
                    </a:lnTo>
                    <a:lnTo>
                      <a:pt x="2745" y="2124"/>
                    </a:lnTo>
                    <a:lnTo>
                      <a:pt x="2726" y="2190"/>
                    </a:lnTo>
                    <a:lnTo>
                      <a:pt x="2726" y="2190"/>
                    </a:lnTo>
                    <a:lnTo>
                      <a:pt x="2724" y="2193"/>
                    </a:lnTo>
                    <a:lnTo>
                      <a:pt x="2722" y="2196"/>
                    </a:lnTo>
                    <a:lnTo>
                      <a:pt x="2719" y="2197"/>
                    </a:lnTo>
                    <a:lnTo>
                      <a:pt x="2716" y="2197"/>
                    </a:lnTo>
                    <a:lnTo>
                      <a:pt x="2681" y="2197"/>
                    </a:lnTo>
                    <a:lnTo>
                      <a:pt x="2681" y="2197"/>
                    </a:lnTo>
                    <a:lnTo>
                      <a:pt x="2679" y="2197"/>
                    </a:lnTo>
                    <a:lnTo>
                      <a:pt x="2675" y="2196"/>
                    </a:lnTo>
                    <a:lnTo>
                      <a:pt x="2673" y="2193"/>
                    </a:lnTo>
                    <a:lnTo>
                      <a:pt x="2671" y="2190"/>
                    </a:lnTo>
                    <a:lnTo>
                      <a:pt x="2649" y="2124"/>
                    </a:lnTo>
                    <a:lnTo>
                      <a:pt x="2649" y="2124"/>
                    </a:lnTo>
                    <a:lnTo>
                      <a:pt x="2648" y="2122"/>
                    </a:lnTo>
                    <a:lnTo>
                      <a:pt x="2645" y="2119"/>
                    </a:lnTo>
                    <a:lnTo>
                      <a:pt x="2643" y="2118"/>
                    </a:lnTo>
                    <a:lnTo>
                      <a:pt x="2639" y="2117"/>
                    </a:lnTo>
                    <a:lnTo>
                      <a:pt x="2597" y="2117"/>
                    </a:lnTo>
                    <a:lnTo>
                      <a:pt x="2597" y="2117"/>
                    </a:lnTo>
                    <a:lnTo>
                      <a:pt x="2595" y="2118"/>
                    </a:lnTo>
                    <a:lnTo>
                      <a:pt x="2592" y="2119"/>
                    </a:lnTo>
                    <a:lnTo>
                      <a:pt x="2590" y="2122"/>
                    </a:lnTo>
                    <a:lnTo>
                      <a:pt x="2589" y="2124"/>
                    </a:lnTo>
                    <a:lnTo>
                      <a:pt x="2569" y="2190"/>
                    </a:lnTo>
                    <a:lnTo>
                      <a:pt x="2569" y="2190"/>
                    </a:lnTo>
                    <a:lnTo>
                      <a:pt x="2568" y="2193"/>
                    </a:lnTo>
                    <a:lnTo>
                      <a:pt x="2565" y="2196"/>
                    </a:lnTo>
                    <a:lnTo>
                      <a:pt x="2563" y="2197"/>
                    </a:lnTo>
                    <a:lnTo>
                      <a:pt x="2559" y="2197"/>
                    </a:lnTo>
                    <a:lnTo>
                      <a:pt x="2541" y="2197"/>
                    </a:lnTo>
                    <a:lnTo>
                      <a:pt x="2525" y="2197"/>
                    </a:lnTo>
                    <a:lnTo>
                      <a:pt x="2525" y="2197"/>
                    </a:lnTo>
                    <a:lnTo>
                      <a:pt x="2521" y="2197"/>
                    </a:lnTo>
                    <a:lnTo>
                      <a:pt x="2518" y="2196"/>
                    </a:lnTo>
                    <a:lnTo>
                      <a:pt x="2516" y="2193"/>
                    </a:lnTo>
                    <a:lnTo>
                      <a:pt x="2515" y="2190"/>
                    </a:lnTo>
                    <a:lnTo>
                      <a:pt x="2492" y="2124"/>
                    </a:lnTo>
                    <a:lnTo>
                      <a:pt x="2492" y="2124"/>
                    </a:lnTo>
                    <a:lnTo>
                      <a:pt x="2491" y="2122"/>
                    </a:lnTo>
                    <a:lnTo>
                      <a:pt x="2489" y="2119"/>
                    </a:lnTo>
                    <a:lnTo>
                      <a:pt x="2486" y="2118"/>
                    </a:lnTo>
                    <a:lnTo>
                      <a:pt x="2483" y="2117"/>
                    </a:lnTo>
                    <a:lnTo>
                      <a:pt x="2441" y="2117"/>
                    </a:lnTo>
                    <a:lnTo>
                      <a:pt x="2441" y="2117"/>
                    </a:lnTo>
                    <a:lnTo>
                      <a:pt x="2438" y="2118"/>
                    </a:lnTo>
                    <a:lnTo>
                      <a:pt x="2434" y="2119"/>
                    </a:lnTo>
                    <a:lnTo>
                      <a:pt x="2432" y="2122"/>
                    </a:lnTo>
                    <a:lnTo>
                      <a:pt x="2431" y="2124"/>
                    </a:lnTo>
                    <a:lnTo>
                      <a:pt x="2412" y="2190"/>
                    </a:lnTo>
                    <a:lnTo>
                      <a:pt x="2412" y="2190"/>
                    </a:lnTo>
                    <a:lnTo>
                      <a:pt x="2410" y="2193"/>
                    </a:lnTo>
                    <a:lnTo>
                      <a:pt x="2409" y="2196"/>
                    </a:lnTo>
                    <a:lnTo>
                      <a:pt x="2405" y="2197"/>
                    </a:lnTo>
                    <a:lnTo>
                      <a:pt x="2402" y="2197"/>
                    </a:lnTo>
                    <a:lnTo>
                      <a:pt x="2368" y="2197"/>
                    </a:lnTo>
                    <a:lnTo>
                      <a:pt x="2368" y="2197"/>
                    </a:lnTo>
                    <a:lnTo>
                      <a:pt x="2364" y="2197"/>
                    </a:lnTo>
                    <a:lnTo>
                      <a:pt x="2362" y="2196"/>
                    </a:lnTo>
                    <a:lnTo>
                      <a:pt x="2359" y="2193"/>
                    </a:lnTo>
                    <a:lnTo>
                      <a:pt x="2357" y="2190"/>
                    </a:lnTo>
                    <a:lnTo>
                      <a:pt x="2336" y="2124"/>
                    </a:lnTo>
                    <a:lnTo>
                      <a:pt x="2336" y="2124"/>
                    </a:lnTo>
                    <a:lnTo>
                      <a:pt x="2335" y="2122"/>
                    </a:lnTo>
                    <a:lnTo>
                      <a:pt x="2332" y="2119"/>
                    </a:lnTo>
                    <a:lnTo>
                      <a:pt x="2328" y="2118"/>
                    </a:lnTo>
                    <a:lnTo>
                      <a:pt x="2326" y="2117"/>
                    </a:lnTo>
                    <a:lnTo>
                      <a:pt x="2284" y="2117"/>
                    </a:lnTo>
                    <a:lnTo>
                      <a:pt x="2284" y="2117"/>
                    </a:lnTo>
                    <a:lnTo>
                      <a:pt x="2280" y="2118"/>
                    </a:lnTo>
                    <a:lnTo>
                      <a:pt x="2278" y="2119"/>
                    </a:lnTo>
                    <a:lnTo>
                      <a:pt x="2275" y="2122"/>
                    </a:lnTo>
                    <a:lnTo>
                      <a:pt x="2274" y="2124"/>
                    </a:lnTo>
                    <a:lnTo>
                      <a:pt x="2254" y="2190"/>
                    </a:lnTo>
                    <a:lnTo>
                      <a:pt x="2254" y="2190"/>
                    </a:lnTo>
                    <a:lnTo>
                      <a:pt x="2253" y="2193"/>
                    </a:lnTo>
                    <a:lnTo>
                      <a:pt x="2251" y="2196"/>
                    </a:lnTo>
                    <a:lnTo>
                      <a:pt x="2248" y="2197"/>
                    </a:lnTo>
                    <a:lnTo>
                      <a:pt x="2245" y="2197"/>
                    </a:lnTo>
                    <a:lnTo>
                      <a:pt x="2227" y="2197"/>
                    </a:lnTo>
                    <a:lnTo>
                      <a:pt x="2210" y="2197"/>
                    </a:lnTo>
                    <a:lnTo>
                      <a:pt x="2210" y="2197"/>
                    </a:lnTo>
                    <a:lnTo>
                      <a:pt x="2208" y="2197"/>
                    </a:lnTo>
                    <a:lnTo>
                      <a:pt x="2204" y="2196"/>
                    </a:lnTo>
                    <a:lnTo>
                      <a:pt x="2201" y="2193"/>
                    </a:lnTo>
                    <a:lnTo>
                      <a:pt x="2200" y="2190"/>
                    </a:lnTo>
                    <a:lnTo>
                      <a:pt x="2179" y="2124"/>
                    </a:lnTo>
                    <a:lnTo>
                      <a:pt x="2179" y="2124"/>
                    </a:lnTo>
                    <a:lnTo>
                      <a:pt x="2177" y="2122"/>
                    </a:lnTo>
                    <a:lnTo>
                      <a:pt x="2174" y="2119"/>
                    </a:lnTo>
                    <a:lnTo>
                      <a:pt x="2172" y="2118"/>
                    </a:lnTo>
                    <a:lnTo>
                      <a:pt x="2169" y="2117"/>
                    </a:lnTo>
                    <a:lnTo>
                      <a:pt x="2127" y="2117"/>
                    </a:lnTo>
                    <a:lnTo>
                      <a:pt x="2127" y="2117"/>
                    </a:lnTo>
                    <a:lnTo>
                      <a:pt x="2124" y="2118"/>
                    </a:lnTo>
                    <a:lnTo>
                      <a:pt x="2121" y="2119"/>
                    </a:lnTo>
                    <a:lnTo>
                      <a:pt x="2119" y="2122"/>
                    </a:lnTo>
                    <a:lnTo>
                      <a:pt x="2118" y="2124"/>
                    </a:lnTo>
                    <a:lnTo>
                      <a:pt x="2098" y="2190"/>
                    </a:lnTo>
                    <a:lnTo>
                      <a:pt x="2098" y="2190"/>
                    </a:lnTo>
                    <a:lnTo>
                      <a:pt x="2097" y="2193"/>
                    </a:lnTo>
                    <a:lnTo>
                      <a:pt x="2094" y="2196"/>
                    </a:lnTo>
                    <a:lnTo>
                      <a:pt x="2092" y="2197"/>
                    </a:lnTo>
                    <a:lnTo>
                      <a:pt x="2088" y="2197"/>
                    </a:lnTo>
                    <a:lnTo>
                      <a:pt x="2053" y="2197"/>
                    </a:lnTo>
                    <a:lnTo>
                      <a:pt x="2053" y="2197"/>
                    </a:lnTo>
                    <a:lnTo>
                      <a:pt x="2051" y="2197"/>
                    </a:lnTo>
                    <a:lnTo>
                      <a:pt x="2047" y="2196"/>
                    </a:lnTo>
                    <a:lnTo>
                      <a:pt x="2045" y="2193"/>
                    </a:lnTo>
                    <a:lnTo>
                      <a:pt x="2044" y="2190"/>
                    </a:lnTo>
                    <a:lnTo>
                      <a:pt x="2021" y="2124"/>
                    </a:lnTo>
                    <a:lnTo>
                      <a:pt x="2021" y="2124"/>
                    </a:lnTo>
                    <a:lnTo>
                      <a:pt x="2020" y="2122"/>
                    </a:lnTo>
                    <a:lnTo>
                      <a:pt x="2018" y="2119"/>
                    </a:lnTo>
                    <a:lnTo>
                      <a:pt x="2015" y="2118"/>
                    </a:lnTo>
                    <a:lnTo>
                      <a:pt x="2011" y="2117"/>
                    </a:lnTo>
                    <a:lnTo>
                      <a:pt x="1970" y="2117"/>
                    </a:lnTo>
                    <a:lnTo>
                      <a:pt x="1970" y="2117"/>
                    </a:lnTo>
                    <a:lnTo>
                      <a:pt x="1967" y="2118"/>
                    </a:lnTo>
                    <a:lnTo>
                      <a:pt x="1965" y="2119"/>
                    </a:lnTo>
                    <a:lnTo>
                      <a:pt x="1962" y="2122"/>
                    </a:lnTo>
                    <a:lnTo>
                      <a:pt x="1961" y="2124"/>
                    </a:lnTo>
                    <a:lnTo>
                      <a:pt x="1941" y="2190"/>
                    </a:lnTo>
                    <a:lnTo>
                      <a:pt x="1941" y="2190"/>
                    </a:lnTo>
                    <a:lnTo>
                      <a:pt x="1940" y="2193"/>
                    </a:lnTo>
                    <a:lnTo>
                      <a:pt x="1937" y="2196"/>
                    </a:lnTo>
                    <a:lnTo>
                      <a:pt x="1934" y="2197"/>
                    </a:lnTo>
                    <a:lnTo>
                      <a:pt x="1931" y="2197"/>
                    </a:lnTo>
                    <a:lnTo>
                      <a:pt x="1913" y="2197"/>
                    </a:lnTo>
                    <a:lnTo>
                      <a:pt x="1897" y="2197"/>
                    </a:lnTo>
                    <a:lnTo>
                      <a:pt x="1897" y="2197"/>
                    </a:lnTo>
                    <a:lnTo>
                      <a:pt x="1893" y="2197"/>
                    </a:lnTo>
                    <a:lnTo>
                      <a:pt x="1891" y="2196"/>
                    </a:lnTo>
                    <a:lnTo>
                      <a:pt x="1888" y="2193"/>
                    </a:lnTo>
                    <a:lnTo>
                      <a:pt x="1887" y="2190"/>
                    </a:lnTo>
                    <a:lnTo>
                      <a:pt x="1865" y="2124"/>
                    </a:lnTo>
                    <a:lnTo>
                      <a:pt x="1865" y="2124"/>
                    </a:lnTo>
                    <a:lnTo>
                      <a:pt x="1863" y="2122"/>
                    </a:lnTo>
                    <a:lnTo>
                      <a:pt x="1861" y="2119"/>
                    </a:lnTo>
                    <a:lnTo>
                      <a:pt x="1859" y="2118"/>
                    </a:lnTo>
                    <a:lnTo>
                      <a:pt x="1855" y="2117"/>
                    </a:lnTo>
                    <a:lnTo>
                      <a:pt x="1813" y="2117"/>
                    </a:lnTo>
                    <a:lnTo>
                      <a:pt x="1813" y="2117"/>
                    </a:lnTo>
                    <a:lnTo>
                      <a:pt x="1810" y="2118"/>
                    </a:lnTo>
                    <a:lnTo>
                      <a:pt x="1807" y="2119"/>
                    </a:lnTo>
                    <a:lnTo>
                      <a:pt x="1804" y="2122"/>
                    </a:lnTo>
                    <a:lnTo>
                      <a:pt x="1803" y="2124"/>
                    </a:lnTo>
                    <a:lnTo>
                      <a:pt x="1785" y="2190"/>
                    </a:lnTo>
                    <a:lnTo>
                      <a:pt x="1785" y="2190"/>
                    </a:lnTo>
                    <a:lnTo>
                      <a:pt x="1782" y="2193"/>
                    </a:lnTo>
                    <a:lnTo>
                      <a:pt x="1780" y="2196"/>
                    </a:lnTo>
                    <a:lnTo>
                      <a:pt x="1777" y="2197"/>
                    </a:lnTo>
                    <a:lnTo>
                      <a:pt x="1775" y="2197"/>
                    </a:lnTo>
                    <a:lnTo>
                      <a:pt x="1740" y="2197"/>
                    </a:lnTo>
                    <a:lnTo>
                      <a:pt x="1740" y="2197"/>
                    </a:lnTo>
                    <a:lnTo>
                      <a:pt x="1736" y="2197"/>
                    </a:lnTo>
                    <a:lnTo>
                      <a:pt x="1734" y="2196"/>
                    </a:lnTo>
                    <a:lnTo>
                      <a:pt x="1732" y="2193"/>
                    </a:lnTo>
                    <a:lnTo>
                      <a:pt x="1729" y="2190"/>
                    </a:lnTo>
                    <a:lnTo>
                      <a:pt x="1708" y="2124"/>
                    </a:lnTo>
                    <a:lnTo>
                      <a:pt x="1708" y="2124"/>
                    </a:lnTo>
                    <a:lnTo>
                      <a:pt x="1707" y="2122"/>
                    </a:lnTo>
                    <a:lnTo>
                      <a:pt x="1704" y="2119"/>
                    </a:lnTo>
                    <a:lnTo>
                      <a:pt x="1701" y="2118"/>
                    </a:lnTo>
                    <a:lnTo>
                      <a:pt x="1698" y="2117"/>
                    </a:lnTo>
                    <a:lnTo>
                      <a:pt x="1656" y="2117"/>
                    </a:lnTo>
                    <a:lnTo>
                      <a:pt x="1656" y="2117"/>
                    </a:lnTo>
                    <a:lnTo>
                      <a:pt x="1653" y="2118"/>
                    </a:lnTo>
                    <a:lnTo>
                      <a:pt x="1650" y="2119"/>
                    </a:lnTo>
                    <a:lnTo>
                      <a:pt x="1648" y="2122"/>
                    </a:lnTo>
                    <a:lnTo>
                      <a:pt x="1646" y="2124"/>
                    </a:lnTo>
                    <a:lnTo>
                      <a:pt x="1627" y="2190"/>
                    </a:lnTo>
                    <a:lnTo>
                      <a:pt x="1627" y="2190"/>
                    </a:lnTo>
                    <a:lnTo>
                      <a:pt x="1625" y="2193"/>
                    </a:lnTo>
                    <a:lnTo>
                      <a:pt x="1623" y="2196"/>
                    </a:lnTo>
                    <a:lnTo>
                      <a:pt x="1621" y="2197"/>
                    </a:lnTo>
                    <a:lnTo>
                      <a:pt x="1617" y="2197"/>
                    </a:lnTo>
                    <a:lnTo>
                      <a:pt x="1600" y="2197"/>
                    </a:lnTo>
                    <a:lnTo>
                      <a:pt x="1582" y="2197"/>
                    </a:lnTo>
                    <a:lnTo>
                      <a:pt x="1582" y="2197"/>
                    </a:lnTo>
                    <a:lnTo>
                      <a:pt x="1580" y="2197"/>
                    </a:lnTo>
                    <a:lnTo>
                      <a:pt x="1576" y="2196"/>
                    </a:lnTo>
                    <a:lnTo>
                      <a:pt x="1574" y="2193"/>
                    </a:lnTo>
                    <a:lnTo>
                      <a:pt x="1572" y="2190"/>
                    </a:lnTo>
                    <a:lnTo>
                      <a:pt x="1551" y="2124"/>
                    </a:lnTo>
                    <a:lnTo>
                      <a:pt x="1551" y="2124"/>
                    </a:lnTo>
                    <a:lnTo>
                      <a:pt x="1549" y="2122"/>
                    </a:lnTo>
                    <a:lnTo>
                      <a:pt x="1547" y="2119"/>
                    </a:lnTo>
                    <a:lnTo>
                      <a:pt x="1544" y="2118"/>
                    </a:lnTo>
                    <a:lnTo>
                      <a:pt x="1540" y="2117"/>
                    </a:lnTo>
                    <a:lnTo>
                      <a:pt x="1500" y="2117"/>
                    </a:lnTo>
                    <a:lnTo>
                      <a:pt x="1500" y="2117"/>
                    </a:lnTo>
                    <a:lnTo>
                      <a:pt x="1496" y="2118"/>
                    </a:lnTo>
                    <a:lnTo>
                      <a:pt x="1493" y="2119"/>
                    </a:lnTo>
                    <a:lnTo>
                      <a:pt x="1491" y="2122"/>
                    </a:lnTo>
                    <a:lnTo>
                      <a:pt x="1490" y="2124"/>
                    </a:lnTo>
                    <a:lnTo>
                      <a:pt x="1470" y="2190"/>
                    </a:lnTo>
                    <a:lnTo>
                      <a:pt x="1470" y="2190"/>
                    </a:lnTo>
                    <a:lnTo>
                      <a:pt x="1469" y="2193"/>
                    </a:lnTo>
                    <a:lnTo>
                      <a:pt x="1466" y="2196"/>
                    </a:lnTo>
                    <a:lnTo>
                      <a:pt x="1464" y="2197"/>
                    </a:lnTo>
                    <a:lnTo>
                      <a:pt x="1460" y="2197"/>
                    </a:lnTo>
                    <a:lnTo>
                      <a:pt x="1426" y="2197"/>
                    </a:lnTo>
                    <a:lnTo>
                      <a:pt x="1426" y="2197"/>
                    </a:lnTo>
                    <a:lnTo>
                      <a:pt x="1422" y="2197"/>
                    </a:lnTo>
                    <a:lnTo>
                      <a:pt x="1419" y="2196"/>
                    </a:lnTo>
                    <a:lnTo>
                      <a:pt x="1417" y="2193"/>
                    </a:lnTo>
                    <a:lnTo>
                      <a:pt x="1416" y="2190"/>
                    </a:lnTo>
                    <a:lnTo>
                      <a:pt x="1394" y="2124"/>
                    </a:lnTo>
                    <a:lnTo>
                      <a:pt x="1394" y="2124"/>
                    </a:lnTo>
                    <a:lnTo>
                      <a:pt x="1392" y="2122"/>
                    </a:lnTo>
                    <a:lnTo>
                      <a:pt x="1390" y="2119"/>
                    </a:lnTo>
                    <a:lnTo>
                      <a:pt x="1387" y="2118"/>
                    </a:lnTo>
                    <a:lnTo>
                      <a:pt x="1384" y="2117"/>
                    </a:lnTo>
                    <a:lnTo>
                      <a:pt x="1342" y="2117"/>
                    </a:lnTo>
                    <a:lnTo>
                      <a:pt x="1342" y="2117"/>
                    </a:lnTo>
                    <a:lnTo>
                      <a:pt x="1339" y="2118"/>
                    </a:lnTo>
                    <a:lnTo>
                      <a:pt x="1336" y="2119"/>
                    </a:lnTo>
                    <a:lnTo>
                      <a:pt x="1334" y="2122"/>
                    </a:lnTo>
                    <a:lnTo>
                      <a:pt x="1332" y="2124"/>
                    </a:lnTo>
                    <a:lnTo>
                      <a:pt x="1313" y="2190"/>
                    </a:lnTo>
                    <a:lnTo>
                      <a:pt x="1313" y="2190"/>
                    </a:lnTo>
                    <a:lnTo>
                      <a:pt x="1312" y="2193"/>
                    </a:lnTo>
                    <a:lnTo>
                      <a:pt x="1310" y="2196"/>
                    </a:lnTo>
                    <a:lnTo>
                      <a:pt x="1306" y="2197"/>
                    </a:lnTo>
                    <a:lnTo>
                      <a:pt x="1304" y="2197"/>
                    </a:lnTo>
                    <a:lnTo>
                      <a:pt x="1285" y="2197"/>
                    </a:lnTo>
                    <a:lnTo>
                      <a:pt x="1268" y="2197"/>
                    </a:lnTo>
                    <a:lnTo>
                      <a:pt x="1268" y="2197"/>
                    </a:lnTo>
                    <a:lnTo>
                      <a:pt x="1265" y="2197"/>
                    </a:lnTo>
                    <a:lnTo>
                      <a:pt x="1262" y="2196"/>
                    </a:lnTo>
                    <a:lnTo>
                      <a:pt x="1259" y="2193"/>
                    </a:lnTo>
                    <a:lnTo>
                      <a:pt x="1258" y="2191"/>
                    </a:lnTo>
                    <a:lnTo>
                      <a:pt x="1258" y="2191"/>
                    </a:lnTo>
                    <a:lnTo>
                      <a:pt x="1248" y="2158"/>
                    </a:lnTo>
                    <a:lnTo>
                      <a:pt x="1248" y="2158"/>
                    </a:lnTo>
                    <a:lnTo>
                      <a:pt x="1238" y="2124"/>
                    </a:lnTo>
                    <a:lnTo>
                      <a:pt x="1238" y="2124"/>
                    </a:lnTo>
                    <a:lnTo>
                      <a:pt x="1237" y="2122"/>
                    </a:lnTo>
                    <a:lnTo>
                      <a:pt x="1235" y="2119"/>
                    </a:lnTo>
                    <a:lnTo>
                      <a:pt x="1232" y="2118"/>
                    </a:lnTo>
                    <a:lnTo>
                      <a:pt x="1228" y="2117"/>
                    </a:lnTo>
                    <a:lnTo>
                      <a:pt x="1228" y="2117"/>
                    </a:lnTo>
                    <a:lnTo>
                      <a:pt x="1209" y="2117"/>
                    </a:lnTo>
                    <a:lnTo>
                      <a:pt x="1209" y="2117"/>
                    </a:lnTo>
                    <a:lnTo>
                      <a:pt x="1195" y="2116"/>
                    </a:lnTo>
                    <a:lnTo>
                      <a:pt x="1195" y="2116"/>
                    </a:lnTo>
                    <a:lnTo>
                      <a:pt x="1189" y="2116"/>
                    </a:lnTo>
                    <a:lnTo>
                      <a:pt x="1189" y="2116"/>
                    </a:lnTo>
                    <a:lnTo>
                      <a:pt x="1186" y="2116"/>
                    </a:lnTo>
                    <a:lnTo>
                      <a:pt x="1183" y="2117"/>
                    </a:lnTo>
                    <a:lnTo>
                      <a:pt x="1180" y="2119"/>
                    </a:lnTo>
                    <a:lnTo>
                      <a:pt x="1179" y="2122"/>
                    </a:lnTo>
                    <a:lnTo>
                      <a:pt x="1179" y="2122"/>
                    </a:lnTo>
                    <a:lnTo>
                      <a:pt x="1165" y="2154"/>
                    </a:lnTo>
                    <a:lnTo>
                      <a:pt x="1165" y="2154"/>
                    </a:lnTo>
                    <a:lnTo>
                      <a:pt x="1152" y="2185"/>
                    </a:lnTo>
                    <a:lnTo>
                      <a:pt x="1152" y="2185"/>
                    </a:lnTo>
                    <a:lnTo>
                      <a:pt x="1151" y="2188"/>
                    </a:lnTo>
                    <a:lnTo>
                      <a:pt x="1148" y="2190"/>
                    </a:lnTo>
                    <a:lnTo>
                      <a:pt x="1144" y="2191"/>
                    </a:lnTo>
                    <a:lnTo>
                      <a:pt x="1141" y="2191"/>
                    </a:lnTo>
                    <a:lnTo>
                      <a:pt x="1105" y="2186"/>
                    </a:lnTo>
                    <a:lnTo>
                      <a:pt x="1105" y="2186"/>
                    </a:lnTo>
                    <a:lnTo>
                      <a:pt x="1103" y="2185"/>
                    </a:lnTo>
                    <a:lnTo>
                      <a:pt x="1099" y="2183"/>
                    </a:lnTo>
                    <a:lnTo>
                      <a:pt x="1098" y="2181"/>
                    </a:lnTo>
                    <a:lnTo>
                      <a:pt x="1096" y="2177"/>
                    </a:lnTo>
                    <a:lnTo>
                      <a:pt x="1096" y="2177"/>
                    </a:lnTo>
                    <a:lnTo>
                      <a:pt x="1091" y="2143"/>
                    </a:lnTo>
                    <a:lnTo>
                      <a:pt x="1091" y="2143"/>
                    </a:lnTo>
                    <a:lnTo>
                      <a:pt x="1088" y="2109"/>
                    </a:lnTo>
                    <a:lnTo>
                      <a:pt x="1088" y="2109"/>
                    </a:lnTo>
                    <a:lnTo>
                      <a:pt x="1087" y="2106"/>
                    </a:lnTo>
                    <a:lnTo>
                      <a:pt x="1085" y="2103"/>
                    </a:lnTo>
                    <a:lnTo>
                      <a:pt x="1083" y="2101"/>
                    </a:lnTo>
                    <a:lnTo>
                      <a:pt x="1080" y="2100"/>
                    </a:lnTo>
                    <a:lnTo>
                      <a:pt x="1080" y="2100"/>
                    </a:lnTo>
                    <a:lnTo>
                      <a:pt x="1074" y="2098"/>
                    </a:lnTo>
                    <a:lnTo>
                      <a:pt x="1061" y="2096"/>
                    </a:lnTo>
                    <a:lnTo>
                      <a:pt x="1061" y="2096"/>
                    </a:lnTo>
                    <a:lnTo>
                      <a:pt x="1041" y="2091"/>
                    </a:lnTo>
                    <a:lnTo>
                      <a:pt x="1041" y="2091"/>
                    </a:lnTo>
                    <a:lnTo>
                      <a:pt x="1038" y="2091"/>
                    </a:lnTo>
                    <a:lnTo>
                      <a:pt x="1035" y="2092"/>
                    </a:lnTo>
                    <a:lnTo>
                      <a:pt x="1032" y="2093"/>
                    </a:lnTo>
                    <a:lnTo>
                      <a:pt x="1030" y="2096"/>
                    </a:lnTo>
                    <a:lnTo>
                      <a:pt x="1030" y="2096"/>
                    </a:lnTo>
                    <a:lnTo>
                      <a:pt x="1011" y="2125"/>
                    </a:lnTo>
                    <a:lnTo>
                      <a:pt x="1011" y="2125"/>
                    </a:lnTo>
                    <a:lnTo>
                      <a:pt x="993" y="2154"/>
                    </a:lnTo>
                    <a:lnTo>
                      <a:pt x="993" y="2154"/>
                    </a:lnTo>
                    <a:lnTo>
                      <a:pt x="990" y="2156"/>
                    </a:lnTo>
                    <a:lnTo>
                      <a:pt x="988" y="2158"/>
                    </a:lnTo>
                    <a:lnTo>
                      <a:pt x="984" y="2158"/>
                    </a:lnTo>
                    <a:lnTo>
                      <a:pt x="980" y="2158"/>
                    </a:lnTo>
                    <a:lnTo>
                      <a:pt x="963" y="2153"/>
                    </a:lnTo>
                    <a:lnTo>
                      <a:pt x="946" y="2146"/>
                    </a:lnTo>
                    <a:lnTo>
                      <a:pt x="946" y="2146"/>
                    </a:lnTo>
                    <a:lnTo>
                      <a:pt x="943" y="2145"/>
                    </a:lnTo>
                    <a:lnTo>
                      <a:pt x="941" y="2143"/>
                    </a:lnTo>
                    <a:lnTo>
                      <a:pt x="940" y="2139"/>
                    </a:lnTo>
                    <a:lnTo>
                      <a:pt x="940" y="2137"/>
                    </a:lnTo>
                    <a:lnTo>
                      <a:pt x="940" y="2137"/>
                    </a:lnTo>
                    <a:lnTo>
                      <a:pt x="941" y="2102"/>
                    </a:lnTo>
                    <a:lnTo>
                      <a:pt x="941" y="2102"/>
                    </a:lnTo>
                    <a:lnTo>
                      <a:pt x="942" y="2068"/>
                    </a:lnTo>
                    <a:lnTo>
                      <a:pt x="942" y="2068"/>
                    </a:lnTo>
                    <a:lnTo>
                      <a:pt x="942" y="2064"/>
                    </a:lnTo>
                    <a:lnTo>
                      <a:pt x="941" y="2061"/>
                    </a:lnTo>
                    <a:lnTo>
                      <a:pt x="940" y="2059"/>
                    </a:lnTo>
                    <a:lnTo>
                      <a:pt x="937" y="2058"/>
                    </a:lnTo>
                    <a:lnTo>
                      <a:pt x="937" y="2058"/>
                    </a:lnTo>
                    <a:lnTo>
                      <a:pt x="919" y="2049"/>
                    </a:lnTo>
                    <a:lnTo>
                      <a:pt x="919" y="2049"/>
                    </a:lnTo>
                    <a:lnTo>
                      <a:pt x="905" y="2044"/>
                    </a:lnTo>
                    <a:lnTo>
                      <a:pt x="900" y="2042"/>
                    </a:lnTo>
                    <a:lnTo>
                      <a:pt x="900" y="2042"/>
                    </a:lnTo>
                    <a:lnTo>
                      <a:pt x="897" y="2040"/>
                    </a:lnTo>
                    <a:lnTo>
                      <a:pt x="894" y="2040"/>
                    </a:lnTo>
                    <a:lnTo>
                      <a:pt x="890" y="2042"/>
                    </a:lnTo>
                    <a:lnTo>
                      <a:pt x="888" y="2044"/>
                    </a:lnTo>
                    <a:lnTo>
                      <a:pt x="888" y="2044"/>
                    </a:lnTo>
                    <a:lnTo>
                      <a:pt x="866" y="2070"/>
                    </a:lnTo>
                    <a:lnTo>
                      <a:pt x="866" y="2070"/>
                    </a:lnTo>
                    <a:lnTo>
                      <a:pt x="841" y="2095"/>
                    </a:lnTo>
                    <a:lnTo>
                      <a:pt x="841" y="2095"/>
                    </a:lnTo>
                    <a:lnTo>
                      <a:pt x="839" y="2096"/>
                    </a:lnTo>
                    <a:lnTo>
                      <a:pt x="835" y="2097"/>
                    </a:lnTo>
                    <a:lnTo>
                      <a:pt x="832" y="2097"/>
                    </a:lnTo>
                    <a:lnTo>
                      <a:pt x="829" y="2096"/>
                    </a:lnTo>
                    <a:lnTo>
                      <a:pt x="797" y="2080"/>
                    </a:lnTo>
                    <a:lnTo>
                      <a:pt x="797" y="2080"/>
                    </a:lnTo>
                    <a:lnTo>
                      <a:pt x="794" y="2077"/>
                    </a:lnTo>
                    <a:lnTo>
                      <a:pt x="793" y="2075"/>
                    </a:lnTo>
                    <a:lnTo>
                      <a:pt x="792" y="2071"/>
                    </a:lnTo>
                    <a:lnTo>
                      <a:pt x="792" y="2068"/>
                    </a:lnTo>
                    <a:lnTo>
                      <a:pt x="792" y="2068"/>
                    </a:lnTo>
                    <a:lnTo>
                      <a:pt x="799" y="2034"/>
                    </a:lnTo>
                    <a:lnTo>
                      <a:pt x="799" y="2034"/>
                    </a:lnTo>
                    <a:lnTo>
                      <a:pt x="808" y="2001"/>
                    </a:lnTo>
                    <a:lnTo>
                      <a:pt x="808" y="2001"/>
                    </a:lnTo>
                    <a:lnTo>
                      <a:pt x="808" y="1997"/>
                    </a:lnTo>
                    <a:lnTo>
                      <a:pt x="807" y="1995"/>
                    </a:lnTo>
                    <a:lnTo>
                      <a:pt x="805" y="1992"/>
                    </a:lnTo>
                    <a:lnTo>
                      <a:pt x="803" y="1990"/>
                    </a:lnTo>
                    <a:lnTo>
                      <a:pt x="803" y="1990"/>
                    </a:lnTo>
                    <a:lnTo>
                      <a:pt x="787" y="1979"/>
                    </a:lnTo>
                    <a:lnTo>
                      <a:pt x="787" y="1979"/>
                    </a:lnTo>
                    <a:lnTo>
                      <a:pt x="770" y="1968"/>
                    </a:lnTo>
                    <a:lnTo>
                      <a:pt x="770" y="1968"/>
                    </a:lnTo>
                    <a:lnTo>
                      <a:pt x="767" y="1966"/>
                    </a:lnTo>
                    <a:lnTo>
                      <a:pt x="763" y="1966"/>
                    </a:lnTo>
                    <a:lnTo>
                      <a:pt x="761" y="1966"/>
                    </a:lnTo>
                    <a:lnTo>
                      <a:pt x="757" y="1969"/>
                    </a:lnTo>
                    <a:lnTo>
                      <a:pt x="757" y="1969"/>
                    </a:lnTo>
                    <a:lnTo>
                      <a:pt x="730" y="1990"/>
                    </a:lnTo>
                    <a:lnTo>
                      <a:pt x="730" y="1990"/>
                    </a:lnTo>
                    <a:lnTo>
                      <a:pt x="703" y="2010"/>
                    </a:lnTo>
                    <a:lnTo>
                      <a:pt x="703" y="2010"/>
                    </a:lnTo>
                    <a:lnTo>
                      <a:pt x="699" y="2011"/>
                    </a:lnTo>
                    <a:lnTo>
                      <a:pt x="697" y="2012"/>
                    </a:lnTo>
                    <a:lnTo>
                      <a:pt x="693" y="2011"/>
                    </a:lnTo>
                    <a:lnTo>
                      <a:pt x="691" y="2010"/>
                    </a:lnTo>
                    <a:lnTo>
                      <a:pt x="691" y="2010"/>
                    </a:lnTo>
                    <a:lnTo>
                      <a:pt x="682" y="2003"/>
                    </a:lnTo>
                    <a:lnTo>
                      <a:pt x="682" y="2003"/>
                    </a:lnTo>
                    <a:lnTo>
                      <a:pt x="675" y="1997"/>
                    </a:lnTo>
                    <a:lnTo>
                      <a:pt x="662" y="1987"/>
                    </a:lnTo>
                    <a:lnTo>
                      <a:pt x="662" y="1987"/>
                    </a:lnTo>
                    <a:lnTo>
                      <a:pt x="660" y="1985"/>
                    </a:lnTo>
                    <a:lnTo>
                      <a:pt x="659" y="1981"/>
                    </a:lnTo>
                    <a:lnTo>
                      <a:pt x="657" y="1977"/>
                    </a:lnTo>
                    <a:lnTo>
                      <a:pt x="659" y="1975"/>
                    </a:lnTo>
                    <a:lnTo>
                      <a:pt x="659" y="1975"/>
                    </a:lnTo>
                    <a:lnTo>
                      <a:pt x="672" y="1943"/>
                    </a:lnTo>
                    <a:lnTo>
                      <a:pt x="672" y="1943"/>
                    </a:lnTo>
                    <a:lnTo>
                      <a:pt x="686" y="1912"/>
                    </a:lnTo>
                    <a:lnTo>
                      <a:pt x="686" y="1912"/>
                    </a:lnTo>
                    <a:lnTo>
                      <a:pt x="687" y="1908"/>
                    </a:lnTo>
                    <a:lnTo>
                      <a:pt x="686" y="1905"/>
                    </a:lnTo>
                    <a:lnTo>
                      <a:pt x="686" y="1902"/>
                    </a:lnTo>
                    <a:lnTo>
                      <a:pt x="683" y="1900"/>
                    </a:lnTo>
                    <a:lnTo>
                      <a:pt x="683" y="1900"/>
                    </a:lnTo>
                    <a:lnTo>
                      <a:pt x="668" y="1886"/>
                    </a:lnTo>
                    <a:lnTo>
                      <a:pt x="668" y="1886"/>
                    </a:lnTo>
                    <a:lnTo>
                      <a:pt x="655" y="1873"/>
                    </a:lnTo>
                    <a:lnTo>
                      <a:pt x="655" y="1873"/>
                    </a:lnTo>
                    <a:lnTo>
                      <a:pt x="651" y="1871"/>
                    </a:lnTo>
                    <a:lnTo>
                      <a:pt x="649" y="1870"/>
                    </a:lnTo>
                    <a:lnTo>
                      <a:pt x="645" y="1870"/>
                    </a:lnTo>
                    <a:lnTo>
                      <a:pt x="643" y="1871"/>
                    </a:lnTo>
                    <a:lnTo>
                      <a:pt x="643" y="1871"/>
                    </a:lnTo>
                    <a:lnTo>
                      <a:pt x="612" y="1887"/>
                    </a:lnTo>
                    <a:lnTo>
                      <a:pt x="612" y="1887"/>
                    </a:lnTo>
                    <a:lnTo>
                      <a:pt x="581" y="1902"/>
                    </a:lnTo>
                    <a:lnTo>
                      <a:pt x="581" y="1902"/>
                    </a:lnTo>
                    <a:lnTo>
                      <a:pt x="578" y="1903"/>
                    </a:lnTo>
                    <a:lnTo>
                      <a:pt x="575" y="1902"/>
                    </a:lnTo>
                    <a:lnTo>
                      <a:pt x="571" y="1901"/>
                    </a:lnTo>
                    <a:lnTo>
                      <a:pt x="569" y="1900"/>
                    </a:lnTo>
                    <a:lnTo>
                      <a:pt x="569" y="1900"/>
                    </a:lnTo>
                    <a:lnTo>
                      <a:pt x="556" y="1886"/>
                    </a:lnTo>
                    <a:lnTo>
                      <a:pt x="556" y="1886"/>
                    </a:lnTo>
                    <a:lnTo>
                      <a:pt x="545" y="1873"/>
                    </a:lnTo>
                    <a:lnTo>
                      <a:pt x="545" y="1873"/>
                    </a:lnTo>
                    <a:lnTo>
                      <a:pt x="543" y="1870"/>
                    </a:lnTo>
                    <a:lnTo>
                      <a:pt x="543" y="1866"/>
                    </a:lnTo>
                    <a:lnTo>
                      <a:pt x="543" y="1863"/>
                    </a:lnTo>
                    <a:lnTo>
                      <a:pt x="544" y="1860"/>
                    </a:lnTo>
                    <a:lnTo>
                      <a:pt x="544" y="1860"/>
                    </a:lnTo>
                    <a:lnTo>
                      <a:pt x="562" y="1831"/>
                    </a:lnTo>
                    <a:lnTo>
                      <a:pt x="562" y="1831"/>
                    </a:lnTo>
                    <a:lnTo>
                      <a:pt x="581" y="1802"/>
                    </a:lnTo>
                    <a:lnTo>
                      <a:pt x="581" y="1802"/>
                    </a:lnTo>
                    <a:lnTo>
                      <a:pt x="582" y="1800"/>
                    </a:lnTo>
                    <a:lnTo>
                      <a:pt x="583" y="1796"/>
                    </a:lnTo>
                    <a:lnTo>
                      <a:pt x="582" y="1794"/>
                    </a:lnTo>
                    <a:lnTo>
                      <a:pt x="581" y="1790"/>
                    </a:lnTo>
                    <a:lnTo>
                      <a:pt x="581" y="1790"/>
                    </a:lnTo>
                    <a:lnTo>
                      <a:pt x="569" y="1775"/>
                    </a:lnTo>
                    <a:lnTo>
                      <a:pt x="569" y="1775"/>
                    </a:lnTo>
                    <a:lnTo>
                      <a:pt x="557" y="1759"/>
                    </a:lnTo>
                    <a:lnTo>
                      <a:pt x="557" y="1759"/>
                    </a:lnTo>
                    <a:lnTo>
                      <a:pt x="555" y="1757"/>
                    </a:lnTo>
                    <a:lnTo>
                      <a:pt x="553" y="1755"/>
                    </a:lnTo>
                    <a:lnTo>
                      <a:pt x="549" y="1754"/>
                    </a:lnTo>
                    <a:lnTo>
                      <a:pt x="545" y="1755"/>
                    </a:lnTo>
                    <a:lnTo>
                      <a:pt x="545" y="1755"/>
                    </a:lnTo>
                    <a:lnTo>
                      <a:pt x="513" y="1765"/>
                    </a:lnTo>
                    <a:lnTo>
                      <a:pt x="513" y="1765"/>
                    </a:lnTo>
                    <a:lnTo>
                      <a:pt x="480" y="1775"/>
                    </a:lnTo>
                    <a:lnTo>
                      <a:pt x="480" y="1775"/>
                    </a:lnTo>
                    <a:lnTo>
                      <a:pt x="476" y="1775"/>
                    </a:lnTo>
                    <a:lnTo>
                      <a:pt x="474" y="1775"/>
                    </a:lnTo>
                    <a:lnTo>
                      <a:pt x="470" y="1773"/>
                    </a:lnTo>
                    <a:lnTo>
                      <a:pt x="467" y="1770"/>
                    </a:lnTo>
                    <a:lnTo>
                      <a:pt x="458" y="1754"/>
                    </a:lnTo>
                    <a:lnTo>
                      <a:pt x="449" y="1739"/>
                    </a:lnTo>
                    <a:lnTo>
                      <a:pt x="449" y="1739"/>
                    </a:lnTo>
                    <a:lnTo>
                      <a:pt x="448" y="1737"/>
                    </a:lnTo>
                    <a:lnTo>
                      <a:pt x="448" y="1733"/>
                    </a:lnTo>
                    <a:lnTo>
                      <a:pt x="449" y="1730"/>
                    </a:lnTo>
                    <a:lnTo>
                      <a:pt x="450" y="1727"/>
                    </a:lnTo>
                    <a:lnTo>
                      <a:pt x="450" y="1727"/>
                    </a:lnTo>
                    <a:lnTo>
                      <a:pt x="474" y="1701"/>
                    </a:lnTo>
                    <a:lnTo>
                      <a:pt x="474" y="1701"/>
                    </a:lnTo>
                    <a:lnTo>
                      <a:pt x="497" y="1677"/>
                    </a:lnTo>
                    <a:lnTo>
                      <a:pt x="497" y="1677"/>
                    </a:lnTo>
                    <a:lnTo>
                      <a:pt x="499" y="1674"/>
                    </a:lnTo>
                    <a:lnTo>
                      <a:pt x="499" y="1672"/>
                    </a:lnTo>
                    <a:lnTo>
                      <a:pt x="499" y="1668"/>
                    </a:lnTo>
                    <a:lnTo>
                      <a:pt x="499" y="1665"/>
                    </a:lnTo>
                    <a:lnTo>
                      <a:pt x="499" y="1665"/>
                    </a:lnTo>
                    <a:lnTo>
                      <a:pt x="496" y="1659"/>
                    </a:lnTo>
                    <a:lnTo>
                      <a:pt x="496" y="1659"/>
                    </a:lnTo>
                    <a:lnTo>
                      <a:pt x="490" y="1647"/>
                    </a:lnTo>
                    <a:lnTo>
                      <a:pt x="490" y="1647"/>
                    </a:lnTo>
                    <a:lnTo>
                      <a:pt x="481" y="1630"/>
                    </a:lnTo>
                    <a:lnTo>
                      <a:pt x="481" y="1630"/>
                    </a:lnTo>
                    <a:lnTo>
                      <a:pt x="480" y="1627"/>
                    </a:lnTo>
                    <a:lnTo>
                      <a:pt x="476" y="1625"/>
                    </a:lnTo>
                    <a:lnTo>
                      <a:pt x="474" y="1625"/>
                    </a:lnTo>
                    <a:lnTo>
                      <a:pt x="471" y="1625"/>
                    </a:lnTo>
                    <a:lnTo>
                      <a:pt x="471" y="1625"/>
                    </a:lnTo>
                    <a:lnTo>
                      <a:pt x="437" y="1628"/>
                    </a:lnTo>
                    <a:lnTo>
                      <a:pt x="437" y="1628"/>
                    </a:lnTo>
                    <a:lnTo>
                      <a:pt x="402" y="1632"/>
                    </a:lnTo>
                    <a:lnTo>
                      <a:pt x="402" y="1632"/>
                    </a:lnTo>
                    <a:lnTo>
                      <a:pt x="400" y="1632"/>
                    </a:lnTo>
                    <a:lnTo>
                      <a:pt x="396" y="1631"/>
                    </a:lnTo>
                    <a:lnTo>
                      <a:pt x="393" y="1628"/>
                    </a:lnTo>
                    <a:lnTo>
                      <a:pt x="391" y="1626"/>
                    </a:lnTo>
                    <a:lnTo>
                      <a:pt x="391" y="1626"/>
                    </a:lnTo>
                    <a:lnTo>
                      <a:pt x="385" y="1609"/>
                    </a:lnTo>
                    <a:lnTo>
                      <a:pt x="385" y="1609"/>
                    </a:lnTo>
                    <a:lnTo>
                      <a:pt x="379" y="1591"/>
                    </a:lnTo>
                    <a:lnTo>
                      <a:pt x="379" y="1591"/>
                    </a:lnTo>
                    <a:lnTo>
                      <a:pt x="377" y="1589"/>
                    </a:lnTo>
                    <a:lnTo>
                      <a:pt x="377" y="1585"/>
                    </a:lnTo>
                    <a:lnTo>
                      <a:pt x="380" y="1582"/>
                    </a:lnTo>
                    <a:lnTo>
                      <a:pt x="381" y="1580"/>
                    </a:lnTo>
                    <a:lnTo>
                      <a:pt x="381" y="1580"/>
                    </a:lnTo>
                    <a:lnTo>
                      <a:pt x="408" y="1559"/>
                    </a:lnTo>
                    <a:lnTo>
                      <a:pt x="408" y="1559"/>
                    </a:lnTo>
                    <a:lnTo>
                      <a:pt x="437" y="1538"/>
                    </a:lnTo>
                    <a:lnTo>
                      <a:pt x="437" y="1538"/>
                    </a:lnTo>
                    <a:lnTo>
                      <a:pt x="439" y="1536"/>
                    </a:lnTo>
                    <a:lnTo>
                      <a:pt x="440" y="1533"/>
                    </a:lnTo>
                    <a:lnTo>
                      <a:pt x="442" y="1531"/>
                    </a:lnTo>
                    <a:lnTo>
                      <a:pt x="440" y="1527"/>
                    </a:lnTo>
                    <a:lnTo>
                      <a:pt x="440" y="1527"/>
                    </a:lnTo>
                    <a:lnTo>
                      <a:pt x="434" y="1509"/>
                    </a:lnTo>
                    <a:lnTo>
                      <a:pt x="434" y="1509"/>
                    </a:lnTo>
                    <a:lnTo>
                      <a:pt x="429" y="1489"/>
                    </a:lnTo>
                    <a:lnTo>
                      <a:pt x="429" y="1489"/>
                    </a:lnTo>
                    <a:lnTo>
                      <a:pt x="428" y="1487"/>
                    </a:lnTo>
                    <a:lnTo>
                      <a:pt x="425" y="1484"/>
                    </a:lnTo>
                    <a:lnTo>
                      <a:pt x="423" y="1483"/>
                    </a:lnTo>
                    <a:lnTo>
                      <a:pt x="419" y="1482"/>
                    </a:lnTo>
                    <a:lnTo>
                      <a:pt x="419" y="1482"/>
                    </a:lnTo>
                    <a:lnTo>
                      <a:pt x="385" y="1480"/>
                    </a:lnTo>
                    <a:lnTo>
                      <a:pt x="385" y="1480"/>
                    </a:lnTo>
                    <a:lnTo>
                      <a:pt x="351" y="1478"/>
                    </a:lnTo>
                    <a:lnTo>
                      <a:pt x="351" y="1478"/>
                    </a:lnTo>
                    <a:lnTo>
                      <a:pt x="348" y="1477"/>
                    </a:lnTo>
                    <a:lnTo>
                      <a:pt x="345" y="1476"/>
                    </a:lnTo>
                    <a:lnTo>
                      <a:pt x="343" y="1473"/>
                    </a:lnTo>
                    <a:lnTo>
                      <a:pt x="342" y="1469"/>
                    </a:lnTo>
                    <a:lnTo>
                      <a:pt x="338" y="1451"/>
                    </a:lnTo>
                    <a:lnTo>
                      <a:pt x="338" y="1451"/>
                    </a:lnTo>
                    <a:lnTo>
                      <a:pt x="335" y="1442"/>
                    </a:lnTo>
                    <a:lnTo>
                      <a:pt x="335" y="1442"/>
                    </a:lnTo>
                    <a:lnTo>
                      <a:pt x="334" y="1434"/>
                    </a:lnTo>
                    <a:lnTo>
                      <a:pt x="334" y="1434"/>
                    </a:lnTo>
                    <a:lnTo>
                      <a:pt x="334" y="1431"/>
                    </a:lnTo>
                    <a:lnTo>
                      <a:pt x="335" y="1427"/>
                    </a:lnTo>
                    <a:lnTo>
                      <a:pt x="337" y="1425"/>
                    </a:lnTo>
                    <a:lnTo>
                      <a:pt x="340" y="1422"/>
                    </a:lnTo>
                    <a:lnTo>
                      <a:pt x="340" y="1422"/>
                    </a:lnTo>
                    <a:lnTo>
                      <a:pt x="370" y="1406"/>
                    </a:lnTo>
                    <a:lnTo>
                      <a:pt x="370" y="1406"/>
                    </a:lnTo>
                    <a:lnTo>
                      <a:pt x="401" y="1392"/>
                    </a:lnTo>
                    <a:lnTo>
                      <a:pt x="401" y="1392"/>
                    </a:lnTo>
                    <a:lnTo>
                      <a:pt x="405" y="1390"/>
                    </a:lnTo>
                    <a:lnTo>
                      <a:pt x="406" y="1388"/>
                    </a:lnTo>
                    <a:lnTo>
                      <a:pt x="407" y="1384"/>
                    </a:lnTo>
                    <a:lnTo>
                      <a:pt x="407" y="1382"/>
                    </a:lnTo>
                    <a:lnTo>
                      <a:pt x="402" y="1342"/>
                    </a:lnTo>
                    <a:lnTo>
                      <a:pt x="402" y="1342"/>
                    </a:lnTo>
                    <a:lnTo>
                      <a:pt x="402" y="1339"/>
                    </a:lnTo>
                    <a:lnTo>
                      <a:pt x="400" y="1336"/>
                    </a:lnTo>
                    <a:lnTo>
                      <a:pt x="397" y="1334"/>
                    </a:lnTo>
                    <a:lnTo>
                      <a:pt x="395" y="1334"/>
                    </a:lnTo>
                    <a:lnTo>
                      <a:pt x="395" y="1334"/>
                    </a:lnTo>
                    <a:lnTo>
                      <a:pt x="361" y="1325"/>
                    </a:lnTo>
                    <a:lnTo>
                      <a:pt x="361" y="1325"/>
                    </a:lnTo>
                    <a:lnTo>
                      <a:pt x="328" y="1318"/>
                    </a:lnTo>
                    <a:lnTo>
                      <a:pt x="328" y="1318"/>
                    </a:lnTo>
                    <a:lnTo>
                      <a:pt x="324" y="1315"/>
                    </a:lnTo>
                    <a:lnTo>
                      <a:pt x="322" y="1314"/>
                    </a:lnTo>
                    <a:lnTo>
                      <a:pt x="321" y="1310"/>
                    </a:lnTo>
                    <a:lnTo>
                      <a:pt x="319" y="1308"/>
                    </a:lnTo>
                    <a:lnTo>
                      <a:pt x="319" y="1308"/>
                    </a:lnTo>
                    <a:lnTo>
                      <a:pt x="319" y="1289"/>
                    </a:lnTo>
                    <a:lnTo>
                      <a:pt x="319" y="1289"/>
                    </a:lnTo>
                    <a:lnTo>
                      <a:pt x="319" y="1271"/>
                    </a:lnTo>
                    <a:lnTo>
                      <a:pt x="319" y="1271"/>
                    </a:lnTo>
                    <a:lnTo>
                      <a:pt x="319" y="1268"/>
                    </a:lnTo>
                    <a:lnTo>
                      <a:pt x="321" y="1265"/>
                    </a:lnTo>
                    <a:lnTo>
                      <a:pt x="323" y="1262"/>
                    </a:lnTo>
                    <a:lnTo>
                      <a:pt x="326" y="1261"/>
                    </a:lnTo>
                    <a:lnTo>
                      <a:pt x="326" y="1261"/>
                    </a:lnTo>
                    <a:lnTo>
                      <a:pt x="359" y="1251"/>
                    </a:lnTo>
                    <a:lnTo>
                      <a:pt x="359" y="1251"/>
                    </a:lnTo>
                    <a:lnTo>
                      <a:pt x="392" y="1241"/>
                    </a:lnTo>
                    <a:lnTo>
                      <a:pt x="392" y="1241"/>
                    </a:lnTo>
                    <a:lnTo>
                      <a:pt x="395" y="1240"/>
                    </a:lnTo>
                    <a:lnTo>
                      <a:pt x="397" y="1237"/>
                    </a:lnTo>
                    <a:lnTo>
                      <a:pt x="400" y="1235"/>
                    </a:lnTo>
                    <a:lnTo>
                      <a:pt x="400" y="1231"/>
                    </a:lnTo>
                    <a:lnTo>
                      <a:pt x="400" y="1231"/>
                    </a:lnTo>
                    <a:lnTo>
                      <a:pt x="401" y="1212"/>
                    </a:lnTo>
                    <a:lnTo>
                      <a:pt x="401" y="1212"/>
                    </a:lnTo>
                    <a:lnTo>
                      <a:pt x="402" y="1192"/>
                    </a:lnTo>
                    <a:lnTo>
                      <a:pt x="402" y="1192"/>
                    </a:lnTo>
                    <a:lnTo>
                      <a:pt x="402" y="1189"/>
                    </a:lnTo>
                    <a:lnTo>
                      <a:pt x="401" y="1186"/>
                    </a:lnTo>
                    <a:lnTo>
                      <a:pt x="398" y="1183"/>
                    </a:lnTo>
                    <a:lnTo>
                      <a:pt x="396" y="1182"/>
                    </a:lnTo>
                    <a:lnTo>
                      <a:pt x="396" y="1182"/>
                    </a:lnTo>
                    <a:lnTo>
                      <a:pt x="364" y="1168"/>
                    </a:lnTo>
                    <a:lnTo>
                      <a:pt x="364" y="1168"/>
                    </a:lnTo>
                    <a:lnTo>
                      <a:pt x="332" y="1155"/>
                    </a:lnTo>
                    <a:lnTo>
                      <a:pt x="332" y="1155"/>
                    </a:lnTo>
                    <a:lnTo>
                      <a:pt x="329" y="1152"/>
                    </a:lnTo>
                    <a:lnTo>
                      <a:pt x="328" y="1150"/>
                    </a:lnTo>
                    <a:lnTo>
                      <a:pt x="327" y="1147"/>
                    </a:lnTo>
                    <a:lnTo>
                      <a:pt x="327" y="1144"/>
                    </a:lnTo>
                    <a:lnTo>
                      <a:pt x="329" y="1125"/>
                    </a:lnTo>
                    <a:lnTo>
                      <a:pt x="332" y="1108"/>
                    </a:lnTo>
                    <a:lnTo>
                      <a:pt x="332" y="1108"/>
                    </a:lnTo>
                    <a:lnTo>
                      <a:pt x="333" y="1104"/>
                    </a:lnTo>
                    <a:lnTo>
                      <a:pt x="335" y="1102"/>
                    </a:lnTo>
                    <a:lnTo>
                      <a:pt x="338" y="1099"/>
                    </a:lnTo>
                    <a:lnTo>
                      <a:pt x="340" y="1099"/>
                    </a:lnTo>
                    <a:lnTo>
                      <a:pt x="340" y="1099"/>
                    </a:lnTo>
                    <a:lnTo>
                      <a:pt x="375" y="1094"/>
                    </a:lnTo>
                    <a:lnTo>
                      <a:pt x="375" y="1094"/>
                    </a:lnTo>
                    <a:lnTo>
                      <a:pt x="409" y="1091"/>
                    </a:lnTo>
                    <a:lnTo>
                      <a:pt x="409" y="1091"/>
                    </a:lnTo>
                    <a:lnTo>
                      <a:pt x="412" y="1091"/>
                    </a:lnTo>
                    <a:lnTo>
                      <a:pt x="414" y="1088"/>
                    </a:lnTo>
                    <a:lnTo>
                      <a:pt x="417" y="1086"/>
                    </a:lnTo>
                    <a:lnTo>
                      <a:pt x="418" y="1083"/>
                    </a:lnTo>
                    <a:lnTo>
                      <a:pt x="418" y="1083"/>
                    </a:lnTo>
                    <a:lnTo>
                      <a:pt x="419" y="1077"/>
                    </a:lnTo>
                    <a:lnTo>
                      <a:pt x="419" y="1077"/>
                    </a:lnTo>
                    <a:lnTo>
                      <a:pt x="423" y="1064"/>
                    </a:lnTo>
                    <a:lnTo>
                      <a:pt x="423" y="1064"/>
                    </a:lnTo>
                    <a:lnTo>
                      <a:pt x="428" y="1045"/>
                    </a:lnTo>
                    <a:lnTo>
                      <a:pt x="428" y="1045"/>
                    </a:lnTo>
                    <a:lnTo>
                      <a:pt x="428" y="1041"/>
                    </a:lnTo>
                    <a:lnTo>
                      <a:pt x="427" y="1039"/>
                    </a:lnTo>
                    <a:lnTo>
                      <a:pt x="425" y="1035"/>
                    </a:lnTo>
                    <a:lnTo>
                      <a:pt x="423" y="1034"/>
                    </a:lnTo>
                    <a:lnTo>
                      <a:pt x="423" y="1034"/>
                    </a:lnTo>
                    <a:lnTo>
                      <a:pt x="395" y="1016"/>
                    </a:lnTo>
                    <a:lnTo>
                      <a:pt x="395" y="1016"/>
                    </a:lnTo>
                    <a:lnTo>
                      <a:pt x="366" y="996"/>
                    </a:lnTo>
                    <a:lnTo>
                      <a:pt x="366" y="996"/>
                    </a:lnTo>
                    <a:lnTo>
                      <a:pt x="364" y="993"/>
                    </a:lnTo>
                    <a:lnTo>
                      <a:pt x="361" y="991"/>
                    </a:lnTo>
                    <a:lnTo>
                      <a:pt x="361" y="987"/>
                    </a:lnTo>
                    <a:lnTo>
                      <a:pt x="361" y="983"/>
                    </a:lnTo>
                    <a:lnTo>
                      <a:pt x="361" y="983"/>
                    </a:lnTo>
                    <a:lnTo>
                      <a:pt x="368" y="966"/>
                    </a:lnTo>
                    <a:lnTo>
                      <a:pt x="368" y="966"/>
                    </a:lnTo>
                    <a:lnTo>
                      <a:pt x="374" y="949"/>
                    </a:lnTo>
                    <a:lnTo>
                      <a:pt x="374" y="949"/>
                    </a:lnTo>
                    <a:lnTo>
                      <a:pt x="375" y="946"/>
                    </a:lnTo>
                    <a:lnTo>
                      <a:pt x="377" y="944"/>
                    </a:lnTo>
                    <a:lnTo>
                      <a:pt x="380" y="943"/>
                    </a:lnTo>
                    <a:lnTo>
                      <a:pt x="384" y="942"/>
                    </a:lnTo>
                    <a:lnTo>
                      <a:pt x="384" y="942"/>
                    </a:lnTo>
                    <a:lnTo>
                      <a:pt x="418" y="944"/>
                    </a:lnTo>
                    <a:lnTo>
                      <a:pt x="418" y="944"/>
                    </a:lnTo>
                    <a:lnTo>
                      <a:pt x="453" y="946"/>
                    </a:lnTo>
                    <a:lnTo>
                      <a:pt x="453" y="946"/>
                    </a:lnTo>
                    <a:lnTo>
                      <a:pt x="455" y="946"/>
                    </a:lnTo>
                    <a:lnTo>
                      <a:pt x="459" y="945"/>
                    </a:lnTo>
                    <a:lnTo>
                      <a:pt x="461" y="943"/>
                    </a:lnTo>
                    <a:lnTo>
                      <a:pt x="462" y="940"/>
                    </a:lnTo>
                    <a:lnTo>
                      <a:pt x="462" y="940"/>
                    </a:lnTo>
                    <a:lnTo>
                      <a:pt x="470" y="922"/>
                    </a:lnTo>
                    <a:lnTo>
                      <a:pt x="470" y="922"/>
                    </a:lnTo>
                    <a:lnTo>
                      <a:pt x="479" y="905"/>
                    </a:lnTo>
                    <a:lnTo>
                      <a:pt x="479" y="905"/>
                    </a:lnTo>
                    <a:lnTo>
                      <a:pt x="480" y="901"/>
                    </a:lnTo>
                    <a:lnTo>
                      <a:pt x="480" y="898"/>
                    </a:lnTo>
                    <a:lnTo>
                      <a:pt x="479" y="895"/>
                    </a:lnTo>
                    <a:lnTo>
                      <a:pt x="476" y="892"/>
                    </a:lnTo>
                    <a:lnTo>
                      <a:pt x="476" y="892"/>
                    </a:lnTo>
                    <a:lnTo>
                      <a:pt x="451" y="869"/>
                    </a:lnTo>
                    <a:lnTo>
                      <a:pt x="451" y="869"/>
                    </a:lnTo>
                    <a:lnTo>
                      <a:pt x="427" y="845"/>
                    </a:lnTo>
                    <a:lnTo>
                      <a:pt x="427" y="845"/>
                    </a:lnTo>
                    <a:lnTo>
                      <a:pt x="424" y="842"/>
                    </a:lnTo>
                    <a:lnTo>
                      <a:pt x="423" y="839"/>
                    </a:lnTo>
                    <a:lnTo>
                      <a:pt x="423" y="835"/>
                    </a:lnTo>
                    <a:lnTo>
                      <a:pt x="424" y="832"/>
                    </a:lnTo>
                    <a:lnTo>
                      <a:pt x="433" y="816"/>
                    </a:lnTo>
                    <a:lnTo>
                      <a:pt x="433" y="816"/>
                    </a:lnTo>
                    <a:lnTo>
                      <a:pt x="438" y="808"/>
                    </a:lnTo>
                    <a:lnTo>
                      <a:pt x="438" y="808"/>
                    </a:lnTo>
                    <a:lnTo>
                      <a:pt x="442" y="801"/>
                    </a:lnTo>
                    <a:lnTo>
                      <a:pt x="442" y="801"/>
                    </a:lnTo>
                    <a:lnTo>
                      <a:pt x="444" y="798"/>
                    </a:lnTo>
                    <a:lnTo>
                      <a:pt x="446" y="796"/>
                    </a:lnTo>
                    <a:lnTo>
                      <a:pt x="450" y="795"/>
                    </a:lnTo>
                    <a:lnTo>
                      <a:pt x="454" y="795"/>
                    </a:lnTo>
                    <a:lnTo>
                      <a:pt x="454" y="795"/>
                    </a:lnTo>
                    <a:lnTo>
                      <a:pt x="487" y="803"/>
                    </a:lnTo>
                    <a:lnTo>
                      <a:pt x="487" y="803"/>
                    </a:lnTo>
                    <a:lnTo>
                      <a:pt x="520" y="812"/>
                    </a:lnTo>
                    <a:lnTo>
                      <a:pt x="520" y="812"/>
                    </a:lnTo>
                    <a:lnTo>
                      <a:pt x="523" y="812"/>
                    </a:lnTo>
                    <a:lnTo>
                      <a:pt x="527" y="811"/>
                    </a:lnTo>
                    <a:lnTo>
                      <a:pt x="529" y="810"/>
                    </a:lnTo>
                    <a:lnTo>
                      <a:pt x="532" y="807"/>
                    </a:lnTo>
                    <a:lnTo>
                      <a:pt x="532" y="807"/>
                    </a:lnTo>
                    <a:lnTo>
                      <a:pt x="543" y="791"/>
                    </a:lnTo>
                    <a:lnTo>
                      <a:pt x="543" y="791"/>
                    </a:lnTo>
                    <a:lnTo>
                      <a:pt x="550" y="780"/>
                    </a:lnTo>
                    <a:lnTo>
                      <a:pt x="550" y="780"/>
                    </a:lnTo>
                    <a:lnTo>
                      <a:pt x="554" y="774"/>
                    </a:lnTo>
                    <a:lnTo>
                      <a:pt x="554" y="774"/>
                    </a:lnTo>
                    <a:lnTo>
                      <a:pt x="555" y="771"/>
                    </a:lnTo>
                    <a:lnTo>
                      <a:pt x="555" y="769"/>
                    </a:lnTo>
                    <a:lnTo>
                      <a:pt x="555" y="765"/>
                    </a:lnTo>
                    <a:lnTo>
                      <a:pt x="553" y="763"/>
                    </a:lnTo>
                    <a:lnTo>
                      <a:pt x="553" y="763"/>
                    </a:lnTo>
                    <a:lnTo>
                      <a:pt x="533" y="736"/>
                    </a:lnTo>
                    <a:lnTo>
                      <a:pt x="533" y="736"/>
                    </a:lnTo>
                    <a:lnTo>
                      <a:pt x="512" y="707"/>
                    </a:lnTo>
                    <a:lnTo>
                      <a:pt x="512" y="707"/>
                    </a:lnTo>
                    <a:lnTo>
                      <a:pt x="511" y="703"/>
                    </a:lnTo>
                    <a:lnTo>
                      <a:pt x="511" y="701"/>
                    </a:lnTo>
                    <a:lnTo>
                      <a:pt x="511" y="697"/>
                    </a:lnTo>
                    <a:lnTo>
                      <a:pt x="513" y="695"/>
                    </a:lnTo>
                    <a:lnTo>
                      <a:pt x="535" y="666"/>
                    </a:lnTo>
                    <a:lnTo>
                      <a:pt x="535" y="666"/>
                    </a:lnTo>
                    <a:lnTo>
                      <a:pt x="538" y="664"/>
                    </a:lnTo>
                    <a:lnTo>
                      <a:pt x="541" y="663"/>
                    </a:lnTo>
                    <a:lnTo>
                      <a:pt x="544" y="662"/>
                    </a:lnTo>
                    <a:lnTo>
                      <a:pt x="548" y="663"/>
                    </a:lnTo>
                    <a:lnTo>
                      <a:pt x="548" y="663"/>
                    </a:lnTo>
                    <a:lnTo>
                      <a:pt x="580" y="676"/>
                    </a:lnTo>
                    <a:lnTo>
                      <a:pt x="580" y="676"/>
                    </a:lnTo>
                    <a:lnTo>
                      <a:pt x="610" y="691"/>
                    </a:lnTo>
                    <a:lnTo>
                      <a:pt x="610" y="691"/>
                    </a:lnTo>
                    <a:lnTo>
                      <a:pt x="614" y="691"/>
                    </a:lnTo>
                    <a:lnTo>
                      <a:pt x="617" y="691"/>
                    </a:lnTo>
                    <a:lnTo>
                      <a:pt x="620" y="690"/>
                    </a:lnTo>
                    <a:lnTo>
                      <a:pt x="623" y="689"/>
                    </a:lnTo>
                    <a:lnTo>
                      <a:pt x="623" y="689"/>
                    </a:lnTo>
                    <a:lnTo>
                      <a:pt x="636" y="674"/>
                    </a:lnTo>
                    <a:lnTo>
                      <a:pt x="636" y="674"/>
                    </a:lnTo>
                    <a:lnTo>
                      <a:pt x="650" y="660"/>
                    </a:lnTo>
                    <a:lnTo>
                      <a:pt x="650" y="660"/>
                    </a:lnTo>
                    <a:lnTo>
                      <a:pt x="651" y="657"/>
                    </a:lnTo>
                    <a:lnTo>
                      <a:pt x="652" y="654"/>
                    </a:lnTo>
                    <a:lnTo>
                      <a:pt x="652" y="650"/>
                    </a:lnTo>
                    <a:lnTo>
                      <a:pt x="651" y="648"/>
                    </a:lnTo>
                    <a:lnTo>
                      <a:pt x="651" y="648"/>
                    </a:lnTo>
                    <a:lnTo>
                      <a:pt x="636" y="617"/>
                    </a:lnTo>
                    <a:lnTo>
                      <a:pt x="636" y="617"/>
                    </a:lnTo>
                    <a:lnTo>
                      <a:pt x="622" y="586"/>
                    </a:lnTo>
                    <a:lnTo>
                      <a:pt x="622" y="586"/>
                    </a:lnTo>
                    <a:lnTo>
                      <a:pt x="620" y="583"/>
                    </a:lnTo>
                    <a:lnTo>
                      <a:pt x="620" y="580"/>
                    </a:lnTo>
                    <a:lnTo>
                      <a:pt x="622" y="576"/>
                    </a:lnTo>
                    <a:lnTo>
                      <a:pt x="624" y="574"/>
                    </a:lnTo>
                    <a:lnTo>
                      <a:pt x="624" y="574"/>
                    </a:lnTo>
                    <a:lnTo>
                      <a:pt x="630" y="568"/>
                    </a:lnTo>
                    <a:lnTo>
                      <a:pt x="630" y="568"/>
                    </a:lnTo>
                    <a:lnTo>
                      <a:pt x="638" y="562"/>
                    </a:lnTo>
                    <a:lnTo>
                      <a:pt x="651" y="551"/>
                    </a:lnTo>
                    <a:lnTo>
                      <a:pt x="651" y="551"/>
                    </a:lnTo>
                    <a:lnTo>
                      <a:pt x="654" y="548"/>
                    </a:lnTo>
                    <a:lnTo>
                      <a:pt x="657" y="548"/>
                    </a:lnTo>
                    <a:lnTo>
                      <a:pt x="661" y="548"/>
                    </a:lnTo>
                    <a:lnTo>
                      <a:pt x="664" y="549"/>
                    </a:lnTo>
                    <a:lnTo>
                      <a:pt x="664" y="549"/>
                    </a:lnTo>
                    <a:lnTo>
                      <a:pt x="692" y="568"/>
                    </a:lnTo>
                    <a:lnTo>
                      <a:pt x="692" y="568"/>
                    </a:lnTo>
                    <a:lnTo>
                      <a:pt x="720" y="588"/>
                    </a:lnTo>
                    <a:lnTo>
                      <a:pt x="720" y="588"/>
                    </a:lnTo>
                    <a:lnTo>
                      <a:pt x="724" y="589"/>
                    </a:lnTo>
                    <a:lnTo>
                      <a:pt x="726" y="589"/>
                    </a:lnTo>
                    <a:lnTo>
                      <a:pt x="730" y="589"/>
                    </a:lnTo>
                    <a:lnTo>
                      <a:pt x="733" y="588"/>
                    </a:lnTo>
                    <a:lnTo>
                      <a:pt x="733" y="588"/>
                    </a:lnTo>
                    <a:lnTo>
                      <a:pt x="749" y="575"/>
                    </a:lnTo>
                    <a:lnTo>
                      <a:pt x="749" y="575"/>
                    </a:lnTo>
                    <a:lnTo>
                      <a:pt x="765" y="564"/>
                    </a:lnTo>
                    <a:lnTo>
                      <a:pt x="765" y="564"/>
                    </a:lnTo>
                    <a:lnTo>
                      <a:pt x="767" y="562"/>
                    </a:lnTo>
                    <a:lnTo>
                      <a:pt x="768" y="559"/>
                    </a:lnTo>
                    <a:lnTo>
                      <a:pt x="768" y="555"/>
                    </a:lnTo>
                    <a:lnTo>
                      <a:pt x="768" y="552"/>
                    </a:lnTo>
                    <a:lnTo>
                      <a:pt x="768" y="552"/>
                    </a:lnTo>
                    <a:lnTo>
                      <a:pt x="758" y="520"/>
                    </a:lnTo>
                    <a:lnTo>
                      <a:pt x="758" y="520"/>
                    </a:lnTo>
                    <a:lnTo>
                      <a:pt x="749" y="486"/>
                    </a:lnTo>
                    <a:lnTo>
                      <a:pt x="749" y="486"/>
                    </a:lnTo>
                    <a:lnTo>
                      <a:pt x="749" y="483"/>
                    </a:lnTo>
                    <a:lnTo>
                      <a:pt x="750" y="480"/>
                    </a:lnTo>
                    <a:lnTo>
                      <a:pt x="751" y="477"/>
                    </a:lnTo>
                    <a:lnTo>
                      <a:pt x="754" y="474"/>
                    </a:lnTo>
                    <a:lnTo>
                      <a:pt x="754" y="474"/>
                    </a:lnTo>
                    <a:lnTo>
                      <a:pt x="770" y="465"/>
                    </a:lnTo>
                    <a:lnTo>
                      <a:pt x="770" y="465"/>
                    </a:lnTo>
                    <a:lnTo>
                      <a:pt x="784" y="456"/>
                    </a:lnTo>
                    <a:lnTo>
                      <a:pt x="784" y="456"/>
                    </a:lnTo>
                    <a:lnTo>
                      <a:pt x="788" y="454"/>
                    </a:lnTo>
                    <a:lnTo>
                      <a:pt x="792" y="454"/>
                    </a:lnTo>
                    <a:lnTo>
                      <a:pt x="794" y="456"/>
                    </a:lnTo>
                    <a:lnTo>
                      <a:pt x="798" y="457"/>
                    </a:lnTo>
                    <a:lnTo>
                      <a:pt x="798" y="457"/>
                    </a:lnTo>
                    <a:lnTo>
                      <a:pt x="823" y="480"/>
                    </a:lnTo>
                    <a:lnTo>
                      <a:pt x="823" y="480"/>
                    </a:lnTo>
                    <a:lnTo>
                      <a:pt x="847" y="505"/>
                    </a:lnTo>
                    <a:lnTo>
                      <a:pt x="847" y="505"/>
                    </a:lnTo>
                    <a:lnTo>
                      <a:pt x="850" y="506"/>
                    </a:lnTo>
                    <a:lnTo>
                      <a:pt x="852" y="507"/>
                    </a:lnTo>
                    <a:lnTo>
                      <a:pt x="856" y="507"/>
                    </a:lnTo>
                    <a:lnTo>
                      <a:pt x="858" y="506"/>
                    </a:lnTo>
                    <a:lnTo>
                      <a:pt x="894" y="489"/>
                    </a:lnTo>
                    <a:lnTo>
                      <a:pt x="894" y="489"/>
                    </a:lnTo>
                    <a:lnTo>
                      <a:pt x="897" y="488"/>
                    </a:lnTo>
                    <a:lnTo>
                      <a:pt x="899" y="485"/>
                    </a:lnTo>
                    <a:lnTo>
                      <a:pt x="900" y="481"/>
                    </a:lnTo>
                    <a:lnTo>
                      <a:pt x="900" y="479"/>
                    </a:lnTo>
                    <a:lnTo>
                      <a:pt x="900" y="479"/>
                    </a:lnTo>
                    <a:lnTo>
                      <a:pt x="897" y="444"/>
                    </a:lnTo>
                    <a:lnTo>
                      <a:pt x="897" y="444"/>
                    </a:lnTo>
                    <a:lnTo>
                      <a:pt x="893" y="410"/>
                    </a:lnTo>
                    <a:lnTo>
                      <a:pt x="893" y="410"/>
                    </a:lnTo>
                    <a:lnTo>
                      <a:pt x="893" y="406"/>
                    </a:lnTo>
                    <a:lnTo>
                      <a:pt x="894" y="404"/>
                    </a:lnTo>
                    <a:lnTo>
                      <a:pt x="897" y="401"/>
                    </a:lnTo>
                    <a:lnTo>
                      <a:pt x="899" y="399"/>
                    </a:lnTo>
                    <a:lnTo>
                      <a:pt x="918" y="393"/>
                    </a:lnTo>
                    <a:lnTo>
                      <a:pt x="934" y="387"/>
                    </a:lnTo>
                    <a:lnTo>
                      <a:pt x="934" y="387"/>
                    </a:lnTo>
                    <a:lnTo>
                      <a:pt x="936" y="385"/>
                    </a:lnTo>
                    <a:lnTo>
                      <a:pt x="940" y="387"/>
                    </a:lnTo>
                    <a:lnTo>
                      <a:pt x="943" y="388"/>
                    </a:lnTo>
                    <a:lnTo>
                      <a:pt x="945" y="389"/>
                    </a:lnTo>
                    <a:lnTo>
                      <a:pt x="945" y="389"/>
                    </a:lnTo>
                    <a:lnTo>
                      <a:pt x="966" y="417"/>
                    </a:lnTo>
                    <a:lnTo>
                      <a:pt x="966" y="417"/>
                    </a:lnTo>
                    <a:lnTo>
                      <a:pt x="985" y="446"/>
                    </a:lnTo>
                    <a:lnTo>
                      <a:pt x="985" y="446"/>
                    </a:lnTo>
                    <a:lnTo>
                      <a:pt x="988" y="448"/>
                    </a:lnTo>
                    <a:lnTo>
                      <a:pt x="990" y="449"/>
                    </a:lnTo>
                    <a:lnTo>
                      <a:pt x="994" y="449"/>
                    </a:lnTo>
                    <a:lnTo>
                      <a:pt x="996" y="449"/>
                    </a:lnTo>
                    <a:lnTo>
                      <a:pt x="996" y="449"/>
                    </a:lnTo>
                    <a:lnTo>
                      <a:pt x="1003" y="447"/>
                    </a:lnTo>
                    <a:lnTo>
                      <a:pt x="1003" y="447"/>
                    </a:lnTo>
                    <a:lnTo>
                      <a:pt x="1016" y="443"/>
                    </a:lnTo>
                    <a:lnTo>
                      <a:pt x="1016" y="443"/>
                    </a:lnTo>
                    <a:lnTo>
                      <a:pt x="1035" y="438"/>
                    </a:lnTo>
                    <a:lnTo>
                      <a:pt x="1035" y="438"/>
                    </a:lnTo>
                    <a:lnTo>
                      <a:pt x="1038" y="437"/>
                    </a:lnTo>
                    <a:lnTo>
                      <a:pt x="1041" y="435"/>
                    </a:lnTo>
                    <a:lnTo>
                      <a:pt x="1042" y="432"/>
                    </a:lnTo>
                    <a:lnTo>
                      <a:pt x="1042" y="428"/>
                    </a:lnTo>
                    <a:lnTo>
                      <a:pt x="1042" y="428"/>
                    </a:lnTo>
                    <a:lnTo>
                      <a:pt x="1045" y="395"/>
                    </a:lnTo>
                    <a:lnTo>
                      <a:pt x="1045" y="395"/>
                    </a:lnTo>
                    <a:lnTo>
                      <a:pt x="1047" y="361"/>
                    </a:lnTo>
                    <a:lnTo>
                      <a:pt x="1047" y="361"/>
                    </a:lnTo>
                    <a:lnTo>
                      <a:pt x="1048" y="357"/>
                    </a:lnTo>
                    <a:lnTo>
                      <a:pt x="1051" y="354"/>
                    </a:lnTo>
                    <a:lnTo>
                      <a:pt x="1053" y="352"/>
                    </a:lnTo>
                    <a:lnTo>
                      <a:pt x="1056" y="351"/>
                    </a:lnTo>
                    <a:lnTo>
                      <a:pt x="1056" y="351"/>
                    </a:lnTo>
                    <a:lnTo>
                      <a:pt x="1074" y="347"/>
                    </a:lnTo>
                    <a:lnTo>
                      <a:pt x="1074" y="347"/>
                    </a:lnTo>
                    <a:lnTo>
                      <a:pt x="1091" y="345"/>
                    </a:lnTo>
                    <a:lnTo>
                      <a:pt x="1091" y="345"/>
                    </a:lnTo>
                    <a:lnTo>
                      <a:pt x="1095" y="345"/>
                    </a:lnTo>
                    <a:lnTo>
                      <a:pt x="1098" y="346"/>
                    </a:lnTo>
                    <a:lnTo>
                      <a:pt x="1101" y="347"/>
                    </a:lnTo>
                    <a:lnTo>
                      <a:pt x="1103" y="350"/>
                    </a:lnTo>
                    <a:lnTo>
                      <a:pt x="1103" y="350"/>
                    </a:lnTo>
                    <a:lnTo>
                      <a:pt x="1119" y="380"/>
                    </a:lnTo>
                    <a:lnTo>
                      <a:pt x="1119" y="380"/>
                    </a:lnTo>
                    <a:lnTo>
                      <a:pt x="1133" y="411"/>
                    </a:lnTo>
                    <a:lnTo>
                      <a:pt x="1133" y="411"/>
                    </a:lnTo>
                    <a:lnTo>
                      <a:pt x="1135" y="414"/>
                    </a:lnTo>
                    <a:lnTo>
                      <a:pt x="1137" y="416"/>
                    </a:lnTo>
                    <a:lnTo>
                      <a:pt x="1141" y="417"/>
                    </a:lnTo>
                    <a:lnTo>
                      <a:pt x="1143" y="417"/>
                    </a:lnTo>
                    <a:lnTo>
                      <a:pt x="1143" y="417"/>
                    </a:lnTo>
                    <a:lnTo>
                      <a:pt x="1163" y="415"/>
                    </a:lnTo>
                    <a:lnTo>
                      <a:pt x="1163" y="415"/>
                    </a:lnTo>
                    <a:lnTo>
                      <a:pt x="1177" y="414"/>
                    </a:lnTo>
                    <a:lnTo>
                      <a:pt x="1177" y="414"/>
                    </a:lnTo>
                    <a:lnTo>
                      <a:pt x="1183" y="414"/>
                    </a:lnTo>
                    <a:lnTo>
                      <a:pt x="1183" y="414"/>
                    </a:lnTo>
                    <a:lnTo>
                      <a:pt x="1185" y="412"/>
                    </a:lnTo>
                    <a:lnTo>
                      <a:pt x="1189" y="411"/>
                    </a:lnTo>
                    <a:lnTo>
                      <a:pt x="1190" y="409"/>
                    </a:lnTo>
                    <a:lnTo>
                      <a:pt x="1191" y="405"/>
                    </a:lnTo>
                    <a:lnTo>
                      <a:pt x="1191" y="405"/>
                    </a:lnTo>
                    <a:lnTo>
                      <a:pt x="1200" y="372"/>
                    </a:lnTo>
                    <a:lnTo>
                      <a:pt x="1200" y="372"/>
                    </a:lnTo>
                    <a:lnTo>
                      <a:pt x="1209" y="338"/>
                    </a:lnTo>
                    <a:lnTo>
                      <a:pt x="1209" y="338"/>
                    </a:lnTo>
                    <a:lnTo>
                      <a:pt x="1210" y="336"/>
                    </a:lnTo>
                    <a:lnTo>
                      <a:pt x="1212" y="333"/>
                    </a:lnTo>
                    <a:lnTo>
                      <a:pt x="1216" y="331"/>
                    </a:lnTo>
                    <a:lnTo>
                      <a:pt x="1218" y="331"/>
                    </a:lnTo>
                    <a:lnTo>
                      <a:pt x="1237" y="331"/>
                    </a:lnTo>
                    <a:lnTo>
                      <a:pt x="1254" y="331"/>
                    </a:lnTo>
                    <a:lnTo>
                      <a:pt x="1254" y="331"/>
                    </a:lnTo>
                    <a:lnTo>
                      <a:pt x="1257" y="331"/>
                    </a:lnTo>
                    <a:lnTo>
                      <a:pt x="1260" y="332"/>
                    </a:lnTo>
                    <a:lnTo>
                      <a:pt x="1263" y="335"/>
                    </a:lnTo>
                    <a:lnTo>
                      <a:pt x="1264" y="338"/>
                    </a:lnTo>
                    <a:lnTo>
                      <a:pt x="1285" y="404"/>
                    </a:lnTo>
                    <a:lnTo>
                      <a:pt x="1285" y="404"/>
                    </a:lnTo>
                    <a:lnTo>
                      <a:pt x="1288" y="406"/>
                    </a:lnTo>
                    <a:lnTo>
                      <a:pt x="1290" y="409"/>
                    </a:lnTo>
                    <a:lnTo>
                      <a:pt x="1292" y="410"/>
                    </a:lnTo>
                    <a:lnTo>
                      <a:pt x="1295" y="411"/>
                    </a:lnTo>
                    <a:lnTo>
                      <a:pt x="1337" y="411"/>
                    </a:lnTo>
                    <a:lnTo>
                      <a:pt x="1337" y="411"/>
                    </a:lnTo>
                    <a:lnTo>
                      <a:pt x="1341" y="410"/>
                    </a:lnTo>
                    <a:lnTo>
                      <a:pt x="1343" y="409"/>
                    </a:lnTo>
                    <a:lnTo>
                      <a:pt x="1346" y="406"/>
                    </a:lnTo>
                    <a:lnTo>
                      <a:pt x="1347" y="404"/>
                    </a:lnTo>
                    <a:lnTo>
                      <a:pt x="1366" y="338"/>
                    </a:lnTo>
                    <a:lnTo>
                      <a:pt x="1366" y="338"/>
                    </a:lnTo>
                    <a:lnTo>
                      <a:pt x="1368" y="335"/>
                    </a:lnTo>
                    <a:lnTo>
                      <a:pt x="1370" y="332"/>
                    </a:lnTo>
                    <a:lnTo>
                      <a:pt x="1373" y="331"/>
                    </a:lnTo>
                    <a:lnTo>
                      <a:pt x="1376" y="331"/>
                    </a:lnTo>
                    <a:lnTo>
                      <a:pt x="1411" y="331"/>
                    </a:lnTo>
                    <a:lnTo>
                      <a:pt x="1411" y="331"/>
                    </a:lnTo>
                    <a:lnTo>
                      <a:pt x="1413" y="331"/>
                    </a:lnTo>
                    <a:lnTo>
                      <a:pt x="1417" y="332"/>
                    </a:lnTo>
                    <a:lnTo>
                      <a:pt x="1419" y="335"/>
                    </a:lnTo>
                    <a:lnTo>
                      <a:pt x="1421" y="338"/>
                    </a:lnTo>
                    <a:lnTo>
                      <a:pt x="1443" y="404"/>
                    </a:lnTo>
                    <a:lnTo>
                      <a:pt x="1443" y="404"/>
                    </a:lnTo>
                    <a:lnTo>
                      <a:pt x="1444" y="406"/>
                    </a:lnTo>
                    <a:lnTo>
                      <a:pt x="1447" y="409"/>
                    </a:lnTo>
                    <a:lnTo>
                      <a:pt x="1449" y="410"/>
                    </a:lnTo>
                    <a:lnTo>
                      <a:pt x="1453" y="411"/>
                    </a:lnTo>
                    <a:lnTo>
                      <a:pt x="1495" y="411"/>
                    </a:lnTo>
                    <a:lnTo>
                      <a:pt x="1495" y="411"/>
                    </a:lnTo>
                    <a:lnTo>
                      <a:pt x="1497" y="410"/>
                    </a:lnTo>
                    <a:lnTo>
                      <a:pt x="1500" y="409"/>
                    </a:lnTo>
                    <a:lnTo>
                      <a:pt x="1502" y="406"/>
                    </a:lnTo>
                    <a:lnTo>
                      <a:pt x="1503" y="404"/>
                    </a:lnTo>
                    <a:lnTo>
                      <a:pt x="1523" y="338"/>
                    </a:lnTo>
                    <a:lnTo>
                      <a:pt x="1523" y="338"/>
                    </a:lnTo>
                    <a:lnTo>
                      <a:pt x="1524" y="335"/>
                    </a:lnTo>
                    <a:lnTo>
                      <a:pt x="1527" y="332"/>
                    </a:lnTo>
                    <a:lnTo>
                      <a:pt x="1530" y="331"/>
                    </a:lnTo>
                    <a:lnTo>
                      <a:pt x="1533" y="331"/>
                    </a:lnTo>
                    <a:lnTo>
                      <a:pt x="1551" y="331"/>
                    </a:lnTo>
                    <a:lnTo>
                      <a:pt x="1567" y="331"/>
                    </a:lnTo>
                    <a:lnTo>
                      <a:pt x="1567" y="331"/>
                    </a:lnTo>
                    <a:lnTo>
                      <a:pt x="1571" y="331"/>
                    </a:lnTo>
                    <a:lnTo>
                      <a:pt x="1574" y="332"/>
                    </a:lnTo>
                    <a:lnTo>
                      <a:pt x="1576" y="335"/>
                    </a:lnTo>
                    <a:lnTo>
                      <a:pt x="1577" y="338"/>
                    </a:lnTo>
                    <a:lnTo>
                      <a:pt x="1600" y="404"/>
                    </a:lnTo>
                    <a:lnTo>
                      <a:pt x="1600" y="404"/>
                    </a:lnTo>
                    <a:lnTo>
                      <a:pt x="1601" y="406"/>
                    </a:lnTo>
                    <a:lnTo>
                      <a:pt x="1603" y="409"/>
                    </a:lnTo>
                    <a:lnTo>
                      <a:pt x="1606" y="410"/>
                    </a:lnTo>
                    <a:lnTo>
                      <a:pt x="1609" y="411"/>
                    </a:lnTo>
                    <a:lnTo>
                      <a:pt x="1651" y="411"/>
                    </a:lnTo>
                    <a:lnTo>
                      <a:pt x="1651" y="411"/>
                    </a:lnTo>
                    <a:lnTo>
                      <a:pt x="1654" y="410"/>
                    </a:lnTo>
                    <a:lnTo>
                      <a:pt x="1658" y="409"/>
                    </a:lnTo>
                    <a:lnTo>
                      <a:pt x="1660" y="406"/>
                    </a:lnTo>
                    <a:lnTo>
                      <a:pt x="1661" y="404"/>
                    </a:lnTo>
                    <a:lnTo>
                      <a:pt x="1680" y="338"/>
                    </a:lnTo>
                    <a:lnTo>
                      <a:pt x="1680" y="338"/>
                    </a:lnTo>
                    <a:lnTo>
                      <a:pt x="1682" y="335"/>
                    </a:lnTo>
                    <a:lnTo>
                      <a:pt x="1683" y="332"/>
                    </a:lnTo>
                    <a:lnTo>
                      <a:pt x="1687" y="331"/>
                    </a:lnTo>
                    <a:lnTo>
                      <a:pt x="1690" y="331"/>
                    </a:lnTo>
                    <a:lnTo>
                      <a:pt x="1724" y="331"/>
                    </a:lnTo>
                    <a:lnTo>
                      <a:pt x="1724" y="331"/>
                    </a:lnTo>
                    <a:lnTo>
                      <a:pt x="1728" y="331"/>
                    </a:lnTo>
                    <a:lnTo>
                      <a:pt x="1730" y="332"/>
                    </a:lnTo>
                    <a:lnTo>
                      <a:pt x="1733" y="335"/>
                    </a:lnTo>
                    <a:lnTo>
                      <a:pt x="1735" y="338"/>
                    </a:lnTo>
                    <a:lnTo>
                      <a:pt x="1756" y="404"/>
                    </a:lnTo>
                    <a:lnTo>
                      <a:pt x="1756" y="404"/>
                    </a:lnTo>
                    <a:lnTo>
                      <a:pt x="1757" y="406"/>
                    </a:lnTo>
                    <a:lnTo>
                      <a:pt x="1760" y="409"/>
                    </a:lnTo>
                    <a:lnTo>
                      <a:pt x="1764" y="410"/>
                    </a:lnTo>
                    <a:lnTo>
                      <a:pt x="1766" y="411"/>
                    </a:lnTo>
                    <a:lnTo>
                      <a:pt x="1808" y="411"/>
                    </a:lnTo>
                    <a:lnTo>
                      <a:pt x="1808" y="411"/>
                    </a:lnTo>
                    <a:lnTo>
                      <a:pt x="1812" y="410"/>
                    </a:lnTo>
                    <a:lnTo>
                      <a:pt x="1814" y="409"/>
                    </a:lnTo>
                    <a:lnTo>
                      <a:pt x="1817" y="406"/>
                    </a:lnTo>
                    <a:lnTo>
                      <a:pt x="1818" y="404"/>
                    </a:lnTo>
                    <a:lnTo>
                      <a:pt x="1838" y="338"/>
                    </a:lnTo>
                    <a:lnTo>
                      <a:pt x="1838" y="338"/>
                    </a:lnTo>
                    <a:lnTo>
                      <a:pt x="1839" y="335"/>
                    </a:lnTo>
                    <a:lnTo>
                      <a:pt x="1841" y="332"/>
                    </a:lnTo>
                    <a:lnTo>
                      <a:pt x="1844" y="331"/>
                    </a:lnTo>
                    <a:lnTo>
                      <a:pt x="1847" y="331"/>
                    </a:lnTo>
                    <a:lnTo>
                      <a:pt x="1865" y="331"/>
                    </a:lnTo>
                    <a:lnTo>
                      <a:pt x="1882" y="331"/>
                    </a:lnTo>
                    <a:lnTo>
                      <a:pt x="1882" y="331"/>
                    </a:lnTo>
                    <a:lnTo>
                      <a:pt x="1884" y="331"/>
                    </a:lnTo>
                    <a:lnTo>
                      <a:pt x="1888" y="332"/>
                    </a:lnTo>
                    <a:lnTo>
                      <a:pt x="1891" y="335"/>
                    </a:lnTo>
                    <a:lnTo>
                      <a:pt x="1892" y="338"/>
                    </a:lnTo>
                    <a:lnTo>
                      <a:pt x="1913" y="404"/>
                    </a:lnTo>
                    <a:lnTo>
                      <a:pt x="1913" y="404"/>
                    </a:lnTo>
                    <a:lnTo>
                      <a:pt x="1915" y="406"/>
                    </a:lnTo>
                    <a:lnTo>
                      <a:pt x="1918" y="409"/>
                    </a:lnTo>
                    <a:lnTo>
                      <a:pt x="1920" y="410"/>
                    </a:lnTo>
                    <a:lnTo>
                      <a:pt x="1924" y="411"/>
                    </a:lnTo>
                    <a:lnTo>
                      <a:pt x="1965" y="411"/>
                    </a:lnTo>
                    <a:lnTo>
                      <a:pt x="1965" y="411"/>
                    </a:lnTo>
                    <a:lnTo>
                      <a:pt x="1968" y="410"/>
                    </a:lnTo>
                    <a:lnTo>
                      <a:pt x="1971" y="409"/>
                    </a:lnTo>
                    <a:lnTo>
                      <a:pt x="1973" y="406"/>
                    </a:lnTo>
                    <a:lnTo>
                      <a:pt x="1974" y="404"/>
                    </a:lnTo>
                    <a:lnTo>
                      <a:pt x="1994" y="338"/>
                    </a:lnTo>
                    <a:lnTo>
                      <a:pt x="1994" y="338"/>
                    </a:lnTo>
                    <a:lnTo>
                      <a:pt x="1995" y="335"/>
                    </a:lnTo>
                    <a:lnTo>
                      <a:pt x="1998" y="332"/>
                    </a:lnTo>
                    <a:lnTo>
                      <a:pt x="2000" y="331"/>
                    </a:lnTo>
                    <a:lnTo>
                      <a:pt x="2004" y="331"/>
                    </a:lnTo>
                    <a:lnTo>
                      <a:pt x="2039" y="331"/>
                    </a:lnTo>
                    <a:lnTo>
                      <a:pt x="2039" y="331"/>
                    </a:lnTo>
                    <a:lnTo>
                      <a:pt x="2042" y="331"/>
                    </a:lnTo>
                    <a:lnTo>
                      <a:pt x="2045" y="332"/>
                    </a:lnTo>
                    <a:lnTo>
                      <a:pt x="2047" y="335"/>
                    </a:lnTo>
                    <a:lnTo>
                      <a:pt x="2048" y="338"/>
                    </a:lnTo>
                    <a:lnTo>
                      <a:pt x="2071" y="404"/>
                    </a:lnTo>
                    <a:lnTo>
                      <a:pt x="2071" y="404"/>
                    </a:lnTo>
                    <a:lnTo>
                      <a:pt x="2072" y="406"/>
                    </a:lnTo>
                    <a:lnTo>
                      <a:pt x="2074" y="409"/>
                    </a:lnTo>
                    <a:lnTo>
                      <a:pt x="2077" y="410"/>
                    </a:lnTo>
                    <a:lnTo>
                      <a:pt x="2081" y="411"/>
                    </a:lnTo>
                    <a:lnTo>
                      <a:pt x="2122" y="411"/>
                    </a:lnTo>
                    <a:lnTo>
                      <a:pt x="2122" y="411"/>
                    </a:lnTo>
                    <a:lnTo>
                      <a:pt x="2125" y="410"/>
                    </a:lnTo>
                    <a:lnTo>
                      <a:pt x="2129" y="409"/>
                    </a:lnTo>
                    <a:lnTo>
                      <a:pt x="2130" y="406"/>
                    </a:lnTo>
                    <a:lnTo>
                      <a:pt x="2132" y="404"/>
                    </a:lnTo>
                    <a:lnTo>
                      <a:pt x="2151" y="338"/>
                    </a:lnTo>
                    <a:lnTo>
                      <a:pt x="2151" y="338"/>
                    </a:lnTo>
                    <a:lnTo>
                      <a:pt x="2152" y="335"/>
                    </a:lnTo>
                    <a:lnTo>
                      <a:pt x="2155" y="332"/>
                    </a:lnTo>
                    <a:lnTo>
                      <a:pt x="2158" y="331"/>
                    </a:lnTo>
                    <a:lnTo>
                      <a:pt x="2161" y="331"/>
                    </a:lnTo>
                    <a:lnTo>
                      <a:pt x="2179" y="331"/>
                    </a:lnTo>
                    <a:lnTo>
                      <a:pt x="2195" y="331"/>
                    </a:lnTo>
                    <a:lnTo>
                      <a:pt x="2195" y="331"/>
                    </a:lnTo>
                    <a:lnTo>
                      <a:pt x="2199" y="331"/>
                    </a:lnTo>
                    <a:lnTo>
                      <a:pt x="2201" y="332"/>
                    </a:lnTo>
                    <a:lnTo>
                      <a:pt x="2204" y="335"/>
                    </a:lnTo>
                    <a:lnTo>
                      <a:pt x="2205" y="338"/>
                    </a:lnTo>
                    <a:lnTo>
                      <a:pt x="2227" y="404"/>
                    </a:lnTo>
                    <a:lnTo>
                      <a:pt x="2227" y="404"/>
                    </a:lnTo>
                    <a:lnTo>
                      <a:pt x="2229" y="406"/>
                    </a:lnTo>
                    <a:lnTo>
                      <a:pt x="2231" y="409"/>
                    </a:lnTo>
                    <a:lnTo>
                      <a:pt x="2235" y="410"/>
                    </a:lnTo>
                    <a:lnTo>
                      <a:pt x="2237" y="411"/>
                    </a:lnTo>
                    <a:lnTo>
                      <a:pt x="2279" y="411"/>
                    </a:lnTo>
                    <a:lnTo>
                      <a:pt x="2279" y="411"/>
                    </a:lnTo>
                    <a:lnTo>
                      <a:pt x="2282" y="410"/>
                    </a:lnTo>
                    <a:lnTo>
                      <a:pt x="2285" y="409"/>
                    </a:lnTo>
                    <a:lnTo>
                      <a:pt x="2288" y="406"/>
                    </a:lnTo>
                    <a:lnTo>
                      <a:pt x="2289" y="404"/>
                    </a:lnTo>
                    <a:lnTo>
                      <a:pt x="2309" y="338"/>
                    </a:lnTo>
                    <a:lnTo>
                      <a:pt x="2309" y="338"/>
                    </a:lnTo>
                    <a:lnTo>
                      <a:pt x="2310" y="335"/>
                    </a:lnTo>
                    <a:lnTo>
                      <a:pt x="2312" y="332"/>
                    </a:lnTo>
                    <a:lnTo>
                      <a:pt x="2315" y="331"/>
                    </a:lnTo>
                    <a:lnTo>
                      <a:pt x="2317" y="331"/>
                    </a:lnTo>
                    <a:lnTo>
                      <a:pt x="2353" y="331"/>
                    </a:lnTo>
                    <a:lnTo>
                      <a:pt x="2353" y="331"/>
                    </a:lnTo>
                    <a:lnTo>
                      <a:pt x="2356" y="331"/>
                    </a:lnTo>
                    <a:lnTo>
                      <a:pt x="2358" y="332"/>
                    </a:lnTo>
                    <a:lnTo>
                      <a:pt x="2360" y="335"/>
                    </a:lnTo>
                    <a:lnTo>
                      <a:pt x="2363" y="338"/>
                    </a:lnTo>
                    <a:lnTo>
                      <a:pt x="2384" y="404"/>
                    </a:lnTo>
                    <a:lnTo>
                      <a:pt x="2384" y="404"/>
                    </a:lnTo>
                    <a:lnTo>
                      <a:pt x="2385" y="406"/>
                    </a:lnTo>
                    <a:lnTo>
                      <a:pt x="2388" y="409"/>
                    </a:lnTo>
                    <a:lnTo>
                      <a:pt x="2391" y="410"/>
                    </a:lnTo>
                    <a:lnTo>
                      <a:pt x="2394" y="411"/>
                    </a:lnTo>
                    <a:lnTo>
                      <a:pt x="2436" y="411"/>
                    </a:lnTo>
                    <a:lnTo>
                      <a:pt x="2436" y="411"/>
                    </a:lnTo>
                    <a:lnTo>
                      <a:pt x="2439" y="410"/>
                    </a:lnTo>
                    <a:lnTo>
                      <a:pt x="2442" y="409"/>
                    </a:lnTo>
                    <a:lnTo>
                      <a:pt x="2444" y="406"/>
                    </a:lnTo>
                    <a:lnTo>
                      <a:pt x="2446" y="404"/>
                    </a:lnTo>
                    <a:lnTo>
                      <a:pt x="2465" y="338"/>
                    </a:lnTo>
                    <a:lnTo>
                      <a:pt x="2465" y="338"/>
                    </a:lnTo>
                    <a:lnTo>
                      <a:pt x="2467" y="335"/>
                    </a:lnTo>
                    <a:lnTo>
                      <a:pt x="2469" y="332"/>
                    </a:lnTo>
                    <a:lnTo>
                      <a:pt x="2471" y="331"/>
                    </a:lnTo>
                    <a:lnTo>
                      <a:pt x="2475" y="331"/>
                    </a:lnTo>
                    <a:lnTo>
                      <a:pt x="2492" y="331"/>
                    </a:lnTo>
                    <a:lnTo>
                      <a:pt x="2510" y="331"/>
                    </a:lnTo>
                    <a:lnTo>
                      <a:pt x="2510" y="331"/>
                    </a:lnTo>
                    <a:lnTo>
                      <a:pt x="2512" y="331"/>
                    </a:lnTo>
                    <a:lnTo>
                      <a:pt x="2516" y="332"/>
                    </a:lnTo>
                    <a:lnTo>
                      <a:pt x="2518" y="335"/>
                    </a:lnTo>
                    <a:lnTo>
                      <a:pt x="2520" y="338"/>
                    </a:lnTo>
                    <a:lnTo>
                      <a:pt x="2542" y="404"/>
                    </a:lnTo>
                    <a:lnTo>
                      <a:pt x="2542" y="404"/>
                    </a:lnTo>
                    <a:lnTo>
                      <a:pt x="2543" y="406"/>
                    </a:lnTo>
                    <a:lnTo>
                      <a:pt x="2545" y="409"/>
                    </a:lnTo>
                    <a:lnTo>
                      <a:pt x="2548" y="410"/>
                    </a:lnTo>
                    <a:lnTo>
                      <a:pt x="2552" y="411"/>
                    </a:lnTo>
                    <a:lnTo>
                      <a:pt x="2592" y="411"/>
                    </a:lnTo>
                    <a:lnTo>
                      <a:pt x="2592" y="411"/>
                    </a:lnTo>
                    <a:lnTo>
                      <a:pt x="2596" y="410"/>
                    </a:lnTo>
                    <a:lnTo>
                      <a:pt x="2599" y="409"/>
                    </a:lnTo>
                    <a:lnTo>
                      <a:pt x="2601" y="406"/>
                    </a:lnTo>
                    <a:lnTo>
                      <a:pt x="2602" y="404"/>
                    </a:lnTo>
                    <a:lnTo>
                      <a:pt x="2622" y="338"/>
                    </a:lnTo>
                    <a:lnTo>
                      <a:pt x="2622" y="338"/>
                    </a:lnTo>
                    <a:lnTo>
                      <a:pt x="2623" y="335"/>
                    </a:lnTo>
                    <a:lnTo>
                      <a:pt x="2626" y="332"/>
                    </a:lnTo>
                    <a:lnTo>
                      <a:pt x="2628" y="331"/>
                    </a:lnTo>
                    <a:lnTo>
                      <a:pt x="2632" y="331"/>
                    </a:lnTo>
                    <a:lnTo>
                      <a:pt x="2666" y="331"/>
                    </a:lnTo>
                    <a:lnTo>
                      <a:pt x="2666" y="331"/>
                    </a:lnTo>
                    <a:lnTo>
                      <a:pt x="2670" y="331"/>
                    </a:lnTo>
                    <a:lnTo>
                      <a:pt x="2673" y="332"/>
                    </a:lnTo>
                    <a:lnTo>
                      <a:pt x="2675" y="335"/>
                    </a:lnTo>
                    <a:lnTo>
                      <a:pt x="2676" y="338"/>
                    </a:lnTo>
                    <a:lnTo>
                      <a:pt x="2698" y="404"/>
                    </a:lnTo>
                    <a:lnTo>
                      <a:pt x="2698" y="404"/>
                    </a:lnTo>
                    <a:lnTo>
                      <a:pt x="2700" y="406"/>
                    </a:lnTo>
                    <a:lnTo>
                      <a:pt x="2702" y="409"/>
                    </a:lnTo>
                    <a:lnTo>
                      <a:pt x="2705" y="410"/>
                    </a:lnTo>
                    <a:lnTo>
                      <a:pt x="2708" y="411"/>
                    </a:lnTo>
                    <a:lnTo>
                      <a:pt x="2750" y="411"/>
                    </a:lnTo>
                    <a:lnTo>
                      <a:pt x="2750" y="411"/>
                    </a:lnTo>
                    <a:lnTo>
                      <a:pt x="2753" y="410"/>
                    </a:lnTo>
                    <a:lnTo>
                      <a:pt x="2756" y="409"/>
                    </a:lnTo>
                    <a:lnTo>
                      <a:pt x="2758" y="406"/>
                    </a:lnTo>
                    <a:lnTo>
                      <a:pt x="2760" y="404"/>
                    </a:lnTo>
                    <a:lnTo>
                      <a:pt x="2779" y="338"/>
                    </a:lnTo>
                    <a:lnTo>
                      <a:pt x="2779" y="338"/>
                    </a:lnTo>
                    <a:lnTo>
                      <a:pt x="2780" y="335"/>
                    </a:lnTo>
                    <a:lnTo>
                      <a:pt x="2782" y="332"/>
                    </a:lnTo>
                    <a:lnTo>
                      <a:pt x="2786" y="331"/>
                    </a:lnTo>
                    <a:lnTo>
                      <a:pt x="2788" y="331"/>
                    </a:lnTo>
                    <a:lnTo>
                      <a:pt x="2807" y="331"/>
                    </a:lnTo>
                    <a:lnTo>
                      <a:pt x="2823" y="331"/>
                    </a:lnTo>
                    <a:lnTo>
                      <a:pt x="2823" y="331"/>
                    </a:lnTo>
                    <a:lnTo>
                      <a:pt x="2827" y="331"/>
                    </a:lnTo>
                    <a:lnTo>
                      <a:pt x="2829" y="332"/>
                    </a:lnTo>
                    <a:lnTo>
                      <a:pt x="2832" y="335"/>
                    </a:lnTo>
                    <a:lnTo>
                      <a:pt x="2833" y="338"/>
                    </a:lnTo>
                    <a:lnTo>
                      <a:pt x="2855" y="404"/>
                    </a:lnTo>
                    <a:lnTo>
                      <a:pt x="2855" y="404"/>
                    </a:lnTo>
                    <a:lnTo>
                      <a:pt x="2856" y="406"/>
                    </a:lnTo>
                    <a:lnTo>
                      <a:pt x="2859" y="409"/>
                    </a:lnTo>
                    <a:lnTo>
                      <a:pt x="2862" y="410"/>
                    </a:lnTo>
                    <a:lnTo>
                      <a:pt x="2865" y="411"/>
                    </a:lnTo>
                    <a:lnTo>
                      <a:pt x="2907" y="411"/>
                    </a:lnTo>
                    <a:lnTo>
                      <a:pt x="2907" y="411"/>
                    </a:lnTo>
                    <a:lnTo>
                      <a:pt x="2911" y="410"/>
                    </a:lnTo>
                    <a:lnTo>
                      <a:pt x="2913" y="409"/>
                    </a:lnTo>
                    <a:lnTo>
                      <a:pt x="2915" y="406"/>
                    </a:lnTo>
                    <a:lnTo>
                      <a:pt x="2917" y="404"/>
                    </a:lnTo>
                    <a:lnTo>
                      <a:pt x="2936" y="338"/>
                    </a:lnTo>
                    <a:lnTo>
                      <a:pt x="2936" y="338"/>
                    </a:lnTo>
                    <a:lnTo>
                      <a:pt x="2938" y="335"/>
                    </a:lnTo>
                    <a:lnTo>
                      <a:pt x="2940" y="332"/>
                    </a:lnTo>
                    <a:lnTo>
                      <a:pt x="2943" y="331"/>
                    </a:lnTo>
                    <a:lnTo>
                      <a:pt x="2946" y="331"/>
                    </a:lnTo>
                    <a:lnTo>
                      <a:pt x="2981" y="331"/>
                    </a:lnTo>
                    <a:lnTo>
                      <a:pt x="2981" y="331"/>
                    </a:lnTo>
                    <a:lnTo>
                      <a:pt x="2983" y="331"/>
                    </a:lnTo>
                    <a:lnTo>
                      <a:pt x="2987" y="332"/>
                    </a:lnTo>
                    <a:lnTo>
                      <a:pt x="2988" y="335"/>
                    </a:lnTo>
                    <a:lnTo>
                      <a:pt x="2991" y="338"/>
                    </a:lnTo>
                    <a:lnTo>
                      <a:pt x="3012" y="404"/>
                    </a:lnTo>
                    <a:lnTo>
                      <a:pt x="3012" y="404"/>
                    </a:lnTo>
                    <a:lnTo>
                      <a:pt x="3014" y="406"/>
                    </a:lnTo>
                    <a:lnTo>
                      <a:pt x="3017" y="409"/>
                    </a:lnTo>
                    <a:lnTo>
                      <a:pt x="3019" y="410"/>
                    </a:lnTo>
                    <a:lnTo>
                      <a:pt x="3022" y="411"/>
                    </a:lnTo>
                    <a:lnTo>
                      <a:pt x="3063" y="411"/>
                    </a:lnTo>
                    <a:lnTo>
                      <a:pt x="3063" y="411"/>
                    </a:lnTo>
                    <a:lnTo>
                      <a:pt x="3067" y="410"/>
                    </a:lnTo>
                    <a:lnTo>
                      <a:pt x="3070" y="409"/>
                    </a:lnTo>
                    <a:lnTo>
                      <a:pt x="3072" y="406"/>
                    </a:lnTo>
                    <a:lnTo>
                      <a:pt x="3073" y="404"/>
                    </a:lnTo>
                    <a:lnTo>
                      <a:pt x="3093" y="338"/>
                    </a:lnTo>
                    <a:lnTo>
                      <a:pt x="3093" y="338"/>
                    </a:lnTo>
                    <a:lnTo>
                      <a:pt x="3094" y="335"/>
                    </a:lnTo>
                    <a:lnTo>
                      <a:pt x="3097" y="332"/>
                    </a:lnTo>
                    <a:lnTo>
                      <a:pt x="3099" y="331"/>
                    </a:lnTo>
                    <a:lnTo>
                      <a:pt x="3103" y="331"/>
                    </a:lnTo>
                    <a:lnTo>
                      <a:pt x="3120" y="331"/>
                    </a:lnTo>
                    <a:lnTo>
                      <a:pt x="3137" y="331"/>
                    </a:lnTo>
                    <a:lnTo>
                      <a:pt x="3137" y="331"/>
                    </a:lnTo>
                    <a:lnTo>
                      <a:pt x="3140" y="331"/>
                    </a:lnTo>
                    <a:lnTo>
                      <a:pt x="3144" y="332"/>
                    </a:lnTo>
                    <a:lnTo>
                      <a:pt x="3146" y="335"/>
                    </a:lnTo>
                    <a:lnTo>
                      <a:pt x="3147" y="338"/>
                    </a:lnTo>
                    <a:lnTo>
                      <a:pt x="3170" y="404"/>
                    </a:lnTo>
                    <a:lnTo>
                      <a:pt x="3170" y="404"/>
                    </a:lnTo>
                    <a:lnTo>
                      <a:pt x="3171" y="406"/>
                    </a:lnTo>
                    <a:lnTo>
                      <a:pt x="3173" y="409"/>
                    </a:lnTo>
                    <a:lnTo>
                      <a:pt x="3176" y="410"/>
                    </a:lnTo>
                    <a:lnTo>
                      <a:pt x="3179" y="411"/>
                    </a:lnTo>
                    <a:lnTo>
                      <a:pt x="3221" y="411"/>
                    </a:lnTo>
                    <a:lnTo>
                      <a:pt x="3221" y="411"/>
                    </a:lnTo>
                    <a:lnTo>
                      <a:pt x="3224" y="410"/>
                    </a:lnTo>
                    <a:lnTo>
                      <a:pt x="3226" y="409"/>
                    </a:lnTo>
                    <a:lnTo>
                      <a:pt x="3229" y="406"/>
                    </a:lnTo>
                    <a:lnTo>
                      <a:pt x="3230" y="404"/>
                    </a:lnTo>
                    <a:lnTo>
                      <a:pt x="3250" y="338"/>
                    </a:lnTo>
                    <a:lnTo>
                      <a:pt x="3250" y="338"/>
                    </a:lnTo>
                    <a:lnTo>
                      <a:pt x="3251" y="335"/>
                    </a:lnTo>
                    <a:lnTo>
                      <a:pt x="3253" y="332"/>
                    </a:lnTo>
                    <a:lnTo>
                      <a:pt x="3257" y="331"/>
                    </a:lnTo>
                    <a:lnTo>
                      <a:pt x="3260" y="331"/>
                    </a:lnTo>
                    <a:lnTo>
                      <a:pt x="3294" y="331"/>
                    </a:lnTo>
                    <a:lnTo>
                      <a:pt x="3294" y="331"/>
                    </a:lnTo>
                    <a:lnTo>
                      <a:pt x="3298" y="331"/>
                    </a:lnTo>
                    <a:lnTo>
                      <a:pt x="3300" y="332"/>
                    </a:lnTo>
                    <a:lnTo>
                      <a:pt x="3303" y="335"/>
                    </a:lnTo>
                    <a:lnTo>
                      <a:pt x="3304" y="338"/>
                    </a:lnTo>
                    <a:lnTo>
                      <a:pt x="3326" y="404"/>
                    </a:lnTo>
                    <a:lnTo>
                      <a:pt x="3326" y="404"/>
                    </a:lnTo>
                    <a:lnTo>
                      <a:pt x="3327" y="406"/>
                    </a:lnTo>
                    <a:lnTo>
                      <a:pt x="3330" y="409"/>
                    </a:lnTo>
                    <a:lnTo>
                      <a:pt x="3332" y="410"/>
                    </a:lnTo>
                    <a:lnTo>
                      <a:pt x="3336" y="411"/>
                    </a:lnTo>
                    <a:lnTo>
                      <a:pt x="3378" y="411"/>
                    </a:lnTo>
                    <a:lnTo>
                      <a:pt x="3378" y="411"/>
                    </a:lnTo>
                    <a:lnTo>
                      <a:pt x="3380" y="410"/>
                    </a:lnTo>
                    <a:lnTo>
                      <a:pt x="3384" y="409"/>
                    </a:lnTo>
                    <a:lnTo>
                      <a:pt x="3387" y="406"/>
                    </a:lnTo>
                    <a:lnTo>
                      <a:pt x="3388" y="404"/>
                    </a:lnTo>
                    <a:lnTo>
                      <a:pt x="3406" y="338"/>
                    </a:lnTo>
                    <a:lnTo>
                      <a:pt x="3406" y="338"/>
                    </a:lnTo>
                    <a:lnTo>
                      <a:pt x="3409" y="335"/>
                    </a:lnTo>
                    <a:lnTo>
                      <a:pt x="3410" y="332"/>
                    </a:lnTo>
                    <a:lnTo>
                      <a:pt x="3414" y="331"/>
                    </a:lnTo>
                    <a:lnTo>
                      <a:pt x="3416" y="331"/>
                    </a:lnTo>
                    <a:lnTo>
                      <a:pt x="3435" y="331"/>
                    </a:lnTo>
                    <a:lnTo>
                      <a:pt x="3451" y="331"/>
                    </a:lnTo>
                    <a:lnTo>
                      <a:pt x="3451" y="331"/>
                    </a:lnTo>
                    <a:lnTo>
                      <a:pt x="3454" y="331"/>
                    </a:lnTo>
                    <a:lnTo>
                      <a:pt x="3457" y="332"/>
                    </a:lnTo>
                    <a:lnTo>
                      <a:pt x="3459" y="335"/>
                    </a:lnTo>
                    <a:lnTo>
                      <a:pt x="3462" y="338"/>
                    </a:lnTo>
                    <a:lnTo>
                      <a:pt x="3483" y="404"/>
                    </a:lnTo>
                    <a:lnTo>
                      <a:pt x="3483" y="404"/>
                    </a:lnTo>
                    <a:lnTo>
                      <a:pt x="3484" y="406"/>
                    </a:lnTo>
                    <a:lnTo>
                      <a:pt x="3486" y="409"/>
                    </a:lnTo>
                    <a:lnTo>
                      <a:pt x="3490" y="410"/>
                    </a:lnTo>
                    <a:lnTo>
                      <a:pt x="3493" y="411"/>
                    </a:lnTo>
                    <a:lnTo>
                      <a:pt x="3535" y="411"/>
                    </a:lnTo>
                    <a:lnTo>
                      <a:pt x="3535" y="411"/>
                    </a:lnTo>
                    <a:lnTo>
                      <a:pt x="3538" y="410"/>
                    </a:lnTo>
                    <a:lnTo>
                      <a:pt x="3541" y="409"/>
                    </a:lnTo>
                    <a:lnTo>
                      <a:pt x="3543" y="406"/>
                    </a:lnTo>
                    <a:lnTo>
                      <a:pt x="3544" y="404"/>
                    </a:lnTo>
                    <a:lnTo>
                      <a:pt x="3564" y="338"/>
                    </a:lnTo>
                    <a:lnTo>
                      <a:pt x="3564" y="338"/>
                    </a:lnTo>
                    <a:lnTo>
                      <a:pt x="3565" y="335"/>
                    </a:lnTo>
                    <a:lnTo>
                      <a:pt x="3568" y="332"/>
                    </a:lnTo>
                    <a:lnTo>
                      <a:pt x="3570" y="331"/>
                    </a:lnTo>
                    <a:lnTo>
                      <a:pt x="3574" y="331"/>
                    </a:lnTo>
                    <a:lnTo>
                      <a:pt x="3609" y="331"/>
                    </a:lnTo>
                    <a:lnTo>
                      <a:pt x="3609" y="331"/>
                    </a:lnTo>
                    <a:lnTo>
                      <a:pt x="3611" y="331"/>
                    </a:lnTo>
                    <a:lnTo>
                      <a:pt x="3615" y="332"/>
                    </a:lnTo>
                    <a:lnTo>
                      <a:pt x="3617" y="335"/>
                    </a:lnTo>
                    <a:lnTo>
                      <a:pt x="3618" y="338"/>
                    </a:lnTo>
                    <a:lnTo>
                      <a:pt x="3639" y="404"/>
                    </a:lnTo>
                    <a:lnTo>
                      <a:pt x="3639" y="404"/>
                    </a:lnTo>
                    <a:lnTo>
                      <a:pt x="3642" y="406"/>
                    </a:lnTo>
                    <a:lnTo>
                      <a:pt x="3644" y="409"/>
                    </a:lnTo>
                    <a:lnTo>
                      <a:pt x="3647" y="410"/>
                    </a:lnTo>
                    <a:lnTo>
                      <a:pt x="3650" y="411"/>
                    </a:lnTo>
                    <a:lnTo>
                      <a:pt x="3691" y="411"/>
                    </a:lnTo>
                    <a:lnTo>
                      <a:pt x="3691" y="411"/>
                    </a:lnTo>
                    <a:lnTo>
                      <a:pt x="3695" y="410"/>
                    </a:lnTo>
                    <a:lnTo>
                      <a:pt x="3697" y="409"/>
                    </a:lnTo>
                    <a:lnTo>
                      <a:pt x="3700" y="406"/>
                    </a:lnTo>
                    <a:lnTo>
                      <a:pt x="3701" y="404"/>
                    </a:lnTo>
                    <a:lnTo>
                      <a:pt x="3721" y="338"/>
                    </a:lnTo>
                    <a:lnTo>
                      <a:pt x="3721" y="338"/>
                    </a:lnTo>
                    <a:lnTo>
                      <a:pt x="3722" y="335"/>
                    </a:lnTo>
                    <a:lnTo>
                      <a:pt x="3724" y="332"/>
                    </a:lnTo>
                    <a:lnTo>
                      <a:pt x="3727" y="331"/>
                    </a:lnTo>
                    <a:lnTo>
                      <a:pt x="3731" y="331"/>
                    </a:lnTo>
                    <a:lnTo>
                      <a:pt x="3749" y="331"/>
                    </a:lnTo>
                    <a:lnTo>
                      <a:pt x="3765" y="331"/>
                    </a:lnTo>
                    <a:lnTo>
                      <a:pt x="3765" y="331"/>
                    </a:lnTo>
                    <a:lnTo>
                      <a:pt x="3769" y="331"/>
                    </a:lnTo>
                    <a:lnTo>
                      <a:pt x="3771" y="332"/>
                    </a:lnTo>
                    <a:lnTo>
                      <a:pt x="3774" y="335"/>
                    </a:lnTo>
                    <a:lnTo>
                      <a:pt x="3775" y="338"/>
                    </a:lnTo>
                    <a:lnTo>
                      <a:pt x="3797" y="404"/>
                    </a:lnTo>
                    <a:lnTo>
                      <a:pt x="3797" y="404"/>
                    </a:lnTo>
                    <a:lnTo>
                      <a:pt x="3798" y="406"/>
                    </a:lnTo>
                    <a:lnTo>
                      <a:pt x="3801" y="409"/>
                    </a:lnTo>
                    <a:lnTo>
                      <a:pt x="3803" y="410"/>
                    </a:lnTo>
                    <a:lnTo>
                      <a:pt x="3807" y="411"/>
                    </a:lnTo>
                    <a:lnTo>
                      <a:pt x="3849" y="411"/>
                    </a:lnTo>
                    <a:lnTo>
                      <a:pt x="3849" y="411"/>
                    </a:lnTo>
                    <a:lnTo>
                      <a:pt x="3852" y="410"/>
                    </a:lnTo>
                    <a:lnTo>
                      <a:pt x="3854" y="409"/>
                    </a:lnTo>
                    <a:lnTo>
                      <a:pt x="3856" y="406"/>
                    </a:lnTo>
                    <a:lnTo>
                      <a:pt x="3859" y="404"/>
                    </a:lnTo>
                    <a:lnTo>
                      <a:pt x="3877" y="338"/>
                    </a:lnTo>
                    <a:lnTo>
                      <a:pt x="3877" y="338"/>
                    </a:lnTo>
                    <a:lnTo>
                      <a:pt x="3879" y="335"/>
                    </a:lnTo>
                    <a:lnTo>
                      <a:pt x="3881" y="332"/>
                    </a:lnTo>
                    <a:lnTo>
                      <a:pt x="3885" y="331"/>
                    </a:lnTo>
                    <a:lnTo>
                      <a:pt x="3887" y="331"/>
                    </a:lnTo>
                    <a:lnTo>
                      <a:pt x="3922" y="331"/>
                    </a:lnTo>
                    <a:lnTo>
                      <a:pt x="3922" y="331"/>
                    </a:lnTo>
                    <a:lnTo>
                      <a:pt x="3926" y="331"/>
                    </a:lnTo>
                    <a:lnTo>
                      <a:pt x="3928" y="332"/>
                    </a:lnTo>
                    <a:lnTo>
                      <a:pt x="3930" y="335"/>
                    </a:lnTo>
                    <a:lnTo>
                      <a:pt x="3932" y="338"/>
                    </a:lnTo>
                    <a:lnTo>
                      <a:pt x="3954" y="404"/>
                    </a:lnTo>
                    <a:lnTo>
                      <a:pt x="3954" y="404"/>
                    </a:lnTo>
                    <a:lnTo>
                      <a:pt x="3955" y="406"/>
                    </a:lnTo>
                    <a:lnTo>
                      <a:pt x="3958" y="409"/>
                    </a:lnTo>
                    <a:lnTo>
                      <a:pt x="3961" y="410"/>
                    </a:lnTo>
                    <a:lnTo>
                      <a:pt x="3964" y="411"/>
                    </a:lnTo>
                    <a:lnTo>
                      <a:pt x="4006" y="411"/>
                    </a:lnTo>
                    <a:lnTo>
                      <a:pt x="4006" y="411"/>
                    </a:lnTo>
                    <a:lnTo>
                      <a:pt x="4008" y="410"/>
                    </a:lnTo>
                    <a:lnTo>
                      <a:pt x="4012" y="409"/>
                    </a:lnTo>
                    <a:lnTo>
                      <a:pt x="4014" y="406"/>
                    </a:lnTo>
                    <a:lnTo>
                      <a:pt x="4016" y="404"/>
                    </a:lnTo>
                    <a:lnTo>
                      <a:pt x="4035" y="338"/>
                    </a:lnTo>
                    <a:lnTo>
                      <a:pt x="4035" y="338"/>
                    </a:lnTo>
                    <a:lnTo>
                      <a:pt x="4037" y="335"/>
                    </a:lnTo>
                    <a:lnTo>
                      <a:pt x="4039" y="332"/>
                    </a:lnTo>
                    <a:lnTo>
                      <a:pt x="4041" y="331"/>
                    </a:lnTo>
                    <a:lnTo>
                      <a:pt x="4044" y="331"/>
                    </a:lnTo>
                    <a:lnTo>
                      <a:pt x="4062" y="331"/>
                    </a:lnTo>
                    <a:lnTo>
                      <a:pt x="4078" y="331"/>
                    </a:lnTo>
                    <a:lnTo>
                      <a:pt x="4078" y="331"/>
                    </a:lnTo>
                    <a:lnTo>
                      <a:pt x="4082" y="331"/>
                    </a:lnTo>
                    <a:lnTo>
                      <a:pt x="4085" y="332"/>
                    </a:lnTo>
                    <a:lnTo>
                      <a:pt x="4087" y="335"/>
                    </a:lnTo>
                    <a:lnTo>
                      <a:pt x="4090" y="338"/>
                    </a:lnTo>
                    <a:lnTo>
                      <a:pt x="4110" y="404"/>
                    </a:lnTo>
                    <a:lnTo>
                      <a:pt x="4110" y="404"/>
                    </a:lnTo>
                    <a:lnTo>
                      <a:pt x="4112" y="406"/>
                    </a:lnTo>
                    <a:lnTo>
                      <a:pt x="4114" y="409"/>
                    </a:lnTo>
                    <a:lnTo>
                      <a:pt x="4118" y="410"/>
                    </a:lnTo>
                    <a:lnTo>
                      <a:pt x="4120" y="411"/>
                    </a:lnTo>
                    <a:lnTo>
                      <a:pt x="4162" y="411"/>
                    </a:lnTo>
                    <a:lnTo>
                      <a:pt x="4162" y="411"/>
                    </a:lnTo>
                    <a:lnTo>
                      <a:pt x="4166" y="410"/>
                    </a:lnTo>
                    <a:lnTo>
                      <a:pt x="4168" y="409"/>
                    </a:lnTo>
                    <a:lnTo>
                      <a:pt x="4171" y="406"/>
                    </a:lnTo>
                    <a:lnTo>
                      <a:pt x="4172" y="404"/>
                    </a:lnTo>
                    <a:lnTo>
                      <a:pt x="4192" y="338"/>
                    </a:lnTo>
                    <a:lnTo>
                      <a:pt x="4192" y="338"/>
                    </a:lnTo>
                    <a:lnTo>
                      <a:pt x="4193" y="335"/>
                    </a:lnTo>
                    <a:lnTo>
                      <a:pt x="4196" y="332"/>
                    </a:lnTo>
                    <a:lnTo>
                      <a:pt x="4198" y="331"/>
                    </a:lnTo>
                    <a:lnTo>
                      <a:pt x="4202" y="331"/>
                    </a:lnTo>
                    <a:lnTo>
                      <a:pt x="4236" y="331"/>
                    </a:lnTo>
                    <a:lnTo>
                      <a:pt x="4236" y="331"/>
                    </a:lnTo>
                    <a:lnTo>
                      <a:pt x="4239" y="331"/>
                    </a:lnTo>
                    <a:lnTo>
                      <a:pt x="4242" y="332"/>
                    </a:lnTo>
                    <a:lnTo>
                      <a:pt x="4245" y="335"/>
                    </a:lnTo>
                    <a:lnTo>
                      <a:pt x="4246" y="338"/>
                    </a:lnTo>
                    <a:lnTo>
                      <a:pt x="4267" y="404"/>
                    </a:lnTo>
                    <a:lnTo>
                      <a:pt x="4267" y="404"/>
                    </a:lnTo>
                    <a:lnTo>
                      <a:pt x="4270" y="406"/>
                    </a:lnTo>
                    <a:lnTo>
                      <a:pt x="4272" y="409"/>
                    </a:lnTo>
                    <a:lnTo>
                      <a:pt x="4275" y="410"/>
                    </a:lnTo>
                    <a:lnTo>
                      <a:pt x="4278" y="411"/>
                    </a:lnTo>
                    <a:lnTo>
                      <a:pt x="4319" y="411"/>
                    </a:lnTo>
                    <a:lnTo>
                      <a:pt x="4319" y="411"/>
                    </a:lnTo>
                    <a:lnTo>
                      <a:pt x="4323" y="410"/>
                    </a:lnTo>
                    <a:lnTo>
                      <a:pt x="4325" y="409"/>
                    </a:lnTo>
                    <a:lnTo>
                      <a:pt x="4328" y="406"/>
                    </a:lnTo>
                    <a:lnTo>
                      <a:pt x="4329" y="404"/>
                    </a:lnTo>
                    <a:lnTo>
                      <a:pt x="4349" y="338"/>
                    </a:lnTo>
                    <a:lnTo>
                      <a:pt x="4349" y="338"/>
                    </a:lnTo>
                    <a:lnTo>
                      <a:pt x="4350" y="335"/>
                    </a:lnTo>
                    <a:lnTo>
                      <a:pt x="4352" y="332"/>
                    </a:lnTo>
                    <a:lnTo>
                      <a:pt x="4355" y="331"/>
                    </a:lnTo>
                    <a:lnTo>
                      <a:pt x="4358" y="331"/>
                    </a:lnTo>
                    <a:lnTo>
                      <a:pt x="4377" y="331"/>
                    </a:lnTo>
                    <a:lnTo>
                      <a:pt x="4393" y="331"/>
                    </a:lnTo>
                    <a:lnTo>
                      <a:pt x="4393" y="331"/>
                    </a:lnTo>
                    <a:lnTo>
                      <a:pt x="4397" y="331"/>
                    </a:lnTo>
                    <a:lnTo>
                      <a:pt x="4399" y="332"/>
                    </a:lnTo>
                    <a:lnTo>
                      <a:pt x="4402" y="335"/>
                    </a:lnTo>
                    <a:lnTo>
                      <a:pt x="4403" y="338"/>
                    </a:lnTo>
                    <a:lnTo>
                      <a:pt x="4425" y="404"/>
                    </a:lnTo>
                    <a:lnTo>
                      <a:pt x="4425" y="404"/>
                    </a:lnTo>
                    <a:lnTo>
                      <a:pt x="4426" y="406"/>
                    </a:lnTo>
                    <a:lnTo>
                      <a:pt x="4429" y="409"/>
                    </a:lnTo>
                    <a:lnTo>
                      <a:pt x="4431" y="410"/>
                    </a:lnTo>
                    <a:lnTo>
                      <a:pt x="4435" y="411"/>
                    </a:lnTo>
                    <a:lnTo>
                      <a:pt x="4477" y="411"/>
                    </a:lnTo>
                    <a:lnTo>
                      <a:pt x="4477" y="411"/>
                    </a:lnTo>
                    <a:lnTo>
                      <a:pt x="4479" y="410"/>
                    </a:lnTo>
                    <a:lnTo>
                      <a:pt x="4483" y="409"/>
                    </a:lnTo>
                    <a:lnTo>
                      <a:pt x="4484" y="406"/>
                    </a:lnTo>
                    <a:lnTo>
                      <a:pt x="4487" y="404"/>
                    </a:lnTo>
                    <a:lnTo>
                      <a:pt x="4505" y="338"/>
                    </a:lnTo>
                    <a:lnTo>
                      <a:pt x="4505" y="338"/>
                    </a:lnTo>
                    <a:lnTo>
                      <a:pt x="4506" y="335"/>
                    </a:lnTo>
                    <a:lnTo>
                      <a:pt x="4509" y="332"/>
                    </a:lnTo>
                    <a:lnTo>
                      <a:pt x="4513" y="331"/>
                    </a:lnTo>
                    <a:lnTo>
                      <a:pt x="4515" y="331"/>
                    </a:lnTo>
                    <a:lnTo>
                      <a:pt x="4550" y="331"/>
                    </a:lnTo>
                    <a:lnTo>
                      <a:pt x="4550" y="331"/>
                    </a:lnTo>
                    <a:lnTo>
                      <a:pt x="4553" y="331"/>
                    </a:lnTo>
                    <a:lnTo>
                      <a:pt x="4556" y="332"/>
                    </a:lnTo>
                    <a:lnTo>
                      <a:pt x="4558" y="335"/>
                    </a:lnTo>
                    <a:lnTo>
                      <a:pt x="4559" y="338"/>
                    </a:lnTo>
                    <a:lnTo>
                      <a:pt x="4582" y="404"/>
                    </a:lnTo>
                    <a:lnTo>
                      <a:pt x="4582" y="404"/>
                    </a:lnTo>
                    <a:lnTo>
                      <a:pt x="4583" y="406"/>
                    </a:lnTo>
                    <a:lnTo>
                      <a:pt x="4585" y="409"/>
                    </a:lnTo>
                    <a:lnTo>
                      <a:pt x="4589" y="410"/>
                    </a:lnTo>
                    <a:lnTo>
                      <a:pt x="4591" y="411"/>
                    </a:lnTo>
                    <a:lnTo>
                      <a:pt x="4633" y="411"/>
                    </a:lnTo>
                    <a:lnTo>
                      <a:pt x="4633" y="411"/>
                    </a:lnTo>
                    <a:lnTo>
                      <a:pt x="4636" y="410"/>
                    </a:lnTo>
                    <a:lnTo>
                      <a:pt x="4640" y="409"/>
                    </a:lnTo>
                    <a:lnTo>
                      <a:pt x="4642" y="406"/>
                    </a:lnTo>
                    <a:lnTo>
                      <a:pt x="4643" y="404"/>
                    </a:lnTo>
                    <a:lnTo>
                      <a:pt x="4663" y="338"/>
                    </a:lnTo>
                    <a:lnTo>
                      <a:pt x="4663" y="338"/>
                    </a:lnTo>
                    <a:lnTo>
                      <a:pt x="4664" y="335"/>
                    </a:lnTo>
                    <a:lnTo>
                      <a:pt x="4667" y="332"/>
                    </a:lnTo>
                    <a:lnTo>
                      <a:pt x="4669" y="331"/>
                    </a:lnTo>
                    <a:lnTo>
                      <a:pt x="4672" y="331"/>
                    </a:lnTo>
                    <a:lnTo>
                      <a:pt x="4690" y="331"/>
                    </a:lnTo>
                    <a:lnTo>
                      <a:pt x="4707" y="331"/>
                    </a:lnTo>
                    <a:lnTo>
                      <a:pt x="4707" y="331"/>
                    </a:lnTo>
                    <a:lnTo>
                      <a:pt x="4710" y="331"/>
                    </a:lnTo>
                    <a:lnTo>
                      <a:pt x="4714" y="332"/>
                    </a:lnTo>
                    <a:lnTo>
                      <a:pt x="4715" y="335"/>
                    </a:lnTo>
                    <a:lnTo>
                      <a:pt x="4717" y="338"/>
                    </a:lnTo>
                    <a:lnTo>
                      <a:pt x="4738" y="404"/>
                    </a:lnTo>
                    <a:lnTo>
                      <a:pt x="4738" y="404"/>
                    </a:lnTo>
                    <a:lnTo>
                      <a:pt x="4741" y="406"/>
                    </a:lnTo>
                    <a:lnTo>
                      <a:pt x="4742" y="409"/>
                    </a:lnTo>
                    <a:lnTo>
                      <a:pt x="4746" y="410"/>
                    </a:lnTo>
                    <a:lnTo>
                      <a:pt x="4748" y="411"/>
                    </a:lnTo>
                    <a:lnTo>
                      <a:pt x="4790" y="411"/>
                    </a:lnTo>
                    <a:lnTo>
                      <a:pt x="4790" y="411"/>
                    </a:lnTo>
                    <a:lnTo>
                      <a:pt x="4794" y="410"/>
                    </a:lnTo>
                    <a:lnTo>
                      <a:pt x="4796" y="409"/>
                    </a:lnTo>
                    <a:lnTo>
                      <a:pt x="4799" y="406"/>
                    </a:lnTo>
                    <a:lnTo>
                      <a:pt x="4800" y="404"/>
                    </a:lnTo>
                    <a:lnTo>
                      <a:pt x="4820" y="338"/>
                    </a:lnTo>
                    <a:lnTo>
                      <a:pt x="4820" y="338"/>
                    </a:lnTo>
                    <a:lnTo>
                      <a:pt x="4821" y="335"/>
                    </a:lnTo>
                    <a:lnTo>
                      <a:pt x="4823" y="332"/>
                    </a:lnTo>
                    <a:lnTo>
                      <a:pt x="4826" y="331"/>
                    </a:lnTo>
                    <a:lnTo>
                      <a:pt x="4829" y="331"/>
                    </a:lnTo>
                    <a:lnTo>
                      <a:pt x="4864" y="331"/>
                    </a:lnTo>
                    <a:lnTo>
                      <a:pt x="4864" y="331"/>
                    </a:lnTo>
                    <a:lnTo>
                      <a:pt x="4866" y="331"/>
                    </a:lnTo>
                    <a:lnTo>
                      <a:pt x="4870" y="332"/>
                    </a:lnTo>
                    <a:lnTo>
                      <a:pt x="4873" y="335"/>
                    </a:lnTo>
                    <a:lnTo>
                      <a:pt x="4874" y="338"/>
                    </a:lnTo>
                    <a:lnTo>
                      <a:pt x="4896" y="404"/>
                    </a:lnTo>
                    <a:lnTo>
                      <a:pt x="4896" y="404"/>
                    </a:lnTo>
                    <a:lnTo>
                      <a:pt x="4897" y="406"/>
                    </a:lnTo>
                    <a:lnTo>
                      <a:pt x="4900" y="409"/>
                    </a:lnTo>
                    <a:lnTo>
                      <a:pt x="4902" y="410"/>
                    </a:lnTo>
                    <a:lnTo>
                      <a:pt x="4906" y="411"/>
                    </a:lnTo>
                    <a:lnTo>
                      <a:pt x="4948" y="411"/>
                    </a:lnTo>
                    <a:lnTo>
                      <a:pt x="4948" y="411"/>
                    </a:lnTo>
                    <a:lnTo>
                      <a:pt x="4950" y="410"/>
                    </a:lnTo>
                    <a:lnTo>
                      <a:pt x="4953" y="409"/>
                    </a:lnTo>
                    <a:lnTo>
                      <a:pt x="4955" y="406"/>
                    </a:lnTo>
                    <a:lnTo>
                      <a:pt x="4957" y="404"/>
                    </a:lnTo>
                    <a:lnTo>
                      <a:pt x="4976" y="338"/>
                    </a:lnTo>
                    <a:lnTo>
                      <a:pt x="4976" y="338"/>
                    </a:lnTo>
                    <a:lnTo>
                      <a:pt x="4977" y="335"/>
                    </a:lnTo>
                    <a:lnTo>
                      <a:pt x="4980" y="332"/>
                    </a:lnTo>
                    <a:lnTo>
                      <a:pt x="4982" y="331"/>
                    </a:lnTo>
                    <a:lnTo>
                      <a:pt x="4986" y="331"/>
                    </a:lnTo>
                    <a:lnTo>
                      <a:pt x="5005" y="331"/>
                    </a:lnTo>
                    <a:lnTo>
                      <a:pt x="5021" y="331"/>
                    </a:lnTo>
                    <a:lnTo>
                      <a:pt x="5021" y="331"/>
                    </a:lnTo>
                    <a:lnTo>
                      <a:pt x="5024" y="331"/>
                    </a:lnTo>
                    <a:lnTo>
                      <a:pt x="5027" y="332"/>
                    </a:lnTo>
                    <a:lnTo>
                      <a:pt x="5029" y="335"/>
                    </a:lnTo>
                    <a:lnTo>
                      <a:pt x="5031" y="338"/>
                    </a:lnTo>
                    <a:lnTo>
                      <a:pt x="5053" y="404"/>
                    </a:lnTo>
                    <a:lnTo>
                      <a:pt x="5053" y="404"/>
                    </a:lnTo>
                    <a:lnTo>
                      <a:pt x="5054" y="406"/>
                    </a:lnTo>
                    <a:lnTo>
                      <a:pt x="5056" y="409"/>
                    </a:lnTo>
                    <a:lnTo>
                      <a:pt x="5059" y="410"/>
                    </a:lnTo>
                    <a:lnTo>
                      <a:pt x="5063" y="411"/>
                    </a:lnTo>
                    <a:lnTo>
                      <a:pt x="5105" y="411"/>
                    </a:lnTo>
                    <a:lnTo>
                      <a:pt x="5105" y="411"/>
                    </a:lnTo>
                    <a:lnTo>
                      <a:pt x="5107" y="410"/>
                    </a:lnTo>
                    <a:lnTo>
                      <a:pt x="5111" y="409"/>
                    </a:lnTo>
                    <a:lnTo>
                      <a:pt x="5113" y="406"/>
                    </a:lnTo>
                    <a:lnTo>
                      <a:pt x="5114" y="404"/>
                    </a:lnTo>
                    <a:lnTo>
                      <a:pt x="5133" y="338"/>
                    </a:lnTo>
                    <a:lnTo>
                      <a:pt x="5133" y="338"/>
                    </a:lnTo>
                    <a:lnTo>
                      <a:pt x="5135" y="335"/>
                    </a:lnTo>
                    <a:lnTo>
                      <a:pt x="5137" y="332"/>
                    </a:lnTo>
                    <a:lnTo>
                      <a:pt x="5140" y="331"/>
                    </a:lnTo>
                    <a:lnTo>
                      <a:pt x="5143" y="331"/>
                    </a:lnTo>
                    <a:lnTo>
                      <a:pt x="5177" y="331"/>
                    </a:lnTo>
                    <a:lnTo>
                      <a:pt x="5177" y="331"/>
                    </a:lnTo>
                    <a:lnTo>
                      <a:pt x="5181" y="331"/>
                    </a:lnTo>
                    <a:lnTo>
                      <a:pt x="5183" y="332"/>
                    </a:lnTo>
                    <a:lnTo>
                      <a:pt x="5186" y="335"/>
                    </a:lnTo>
                    <a:lnTo>
                      <a:pt x="5188" y="338"/>
                    </a:lnTo>
                    <a:lnTo>
                      <a:pt x="5209" y="404"/>
                    </a:lnTo>
                    <a:lnTo>
                      <a:pt x="5209" y="404"/>
                    </a:lnTo>
                    <a:lnTo>
                      <a:pt x="5211" y="406"/>
                    </a:lnTo>
                    <a:lnTo>
                      <a:pt x="5213" y="409"/>
                    </a:lnTo>
                    <a:lnTo>
                      <a:pt x="5217" y="410"/>
                    </a:lnTo>
                    <a:lnTo>
                      <a:pt x="5219" y="411"/>
                    </a:lnTo>
                    <a:lnTo>
                      <a:pt x="5261" y="411"/>
                    </a:lnTo>
                    <a:lnTo>
                      <a:pt x="5261" y="411"/>
                    </a:lnTo>
                    <a:lnTo>
                      <a:pt x="5265" y="410"/>
                    </a:lnTo>
                    <a:lnTo>
                      <a:pt x="5267" y="409"/>
                    </a:lnTo>
                    <a:lnTo>
                      <a:pt x="5270" y="406"/>
                    </a:lnTo>
                    <a:lnTo>
                      <a:pt x="5271" y="404"/>
                    </a:lnTo>
                    <a:lnTo>
                      <a:pt x="5291" y="338"/>
                    </a:lnTo>
                    <a:lnTo>
                      <a:pt x="5291" y="338"/>
                    </a:lnTo>
                    <a:lnTo>
                      <a:pt x="5292" y="335"/>
                    </a:lnTo>
                    <a:lnTo>
                      <a:pt x="5294" y="332"/>
                    </a:lnTo>
                    <a:lnTo>
                      <a:pt x="5297" y="331"/>
                    </a:lnTo>
                    <a:lnTo>
                      <a:pt x="5301" y="331"/>
                    </a:lnTo>
                    <a:lnTo>
                      <a:pt x="5318" y="331"/>
                    </a:lnTo>
                    <a:lnTo>
                      <a:pt x="5335" y="331"/>
                    </a:lnTo>
                    <a:lnTo>
                      <a:pt x="5335" y="331"/>
                    </a:lnTo>
                    <a:lnTo>
                      <a:pt x="5338" y="331"/>
                    </a:lnTo>
                    <a:lnTo>
                      <a:pt x="5341" y="332"/>
                    </a:lnTo>
                    <a:lnTo>
                      <a:pt x="5344" y="335"/>
                    </a:lnTo>
                    <a:lnTo>
                      <a:pt x="5345" y="338"/>
                    </a:lnTo>
                    <a:lnTo>
                      <a:pt x="5366" y="404"/>
                    </a:lnTo>
                    <a:lnTo>
                      <a:pt x="5366" y="404"/>
                    </a:lnTo>
                    <a:lnTo>
                      <a:pt x="5368" y="406"/>
                    </a:lnTo>
                    <a:lnTo>
                      <a:pt x="5371" y="409"/>
                    </a:lnTo>
                    <a:lnTo>
                      <a:pt x="5373" y="410"/>
                    </a:lnTo>
                    <a:lnTo>
                      <a:pt x="5376" y="411"/>
                    </a:lnTo>
                    <a:lnTo>
                      <a:pt x="5418" y="411"/>
                    </a:lnTo>
                    <a:lnTo>
                      <a:pt x="5418" y="411"/>
                    </a:lnTo>
                    <a:lnTo>
                      <a:pt x="5421" y="410"/>
                    </a:lnTo>
                    <a:lnTo>
                      <a:pt x="5424" y="409"/>
                    </a:lnTo>
                    <a:lnTo>
                      <a:pt x="5426" y="406"/>
                    </a:lnTo>
                    <a:lnTo>
                      <a:pt x="5428" y="404"/>
                    </a:lnTo>
                    <a:lnTo>
                      <a:pt x="5447" y="338"/>
                    </a:lnTo>
                    <a:lnTo>
                      <a:pt x="5447" y="338"/>
                    </a:lnTo>
                    <a:lnTo>
                      <a:pt x="5449" y="335"/>
                    </a:lnTo>
                    <a:lnTo>
                      <a:pt x="5451" y="332"/>
                    </a:lnTo>
                    <a:lnTo>
                      <a:pt x="5454" y="331"/>
                    </a:lnTo>
                    <a:lnTo>
                      <a:pt x="5457" y="331"/>
                    </a:lnTo>
                    <a:lnTo>
                      <a:pt x="5492" y="331"/>
                    </a:lnTo>
                    <a:lnTo>
                      <a:pt x="5492" y="331"/>
                    </a:lnTo>
                    <a:lnTo>
                      <a:pt x="5494" y="331"/>
                    </a:lnTo>
                    <a:lnTo>
                      <a:pt x="5498" y="332"/>
                    </a:lnTo>
                    <a:lnTo>
                      <a:pt x="5500" y="335"/>
                    </a:lnTo>
                    <a:lnTo>
                      <a:pt x="5502" y="338"/>
                    </a:lnTo>
                    <a:lnTo>
                      <a:pt x="5524" y="404"/>
                    </a:lnTo>
                    <a:lnTo>
                      <a:pt x="5524" y="404"/>
                    </a:lnTo>
                    <a:lnTo>
                      <a:pt x="5525" y="406"/>
                    </a:lnTo>
                    <a:lnTo>
                      <a:pt x="5528" y="409"/>
                    </a:lnTo>
                    <a:lnTo>
                      <a:pt x="5530" y="410"/>
                    </a:lnTo>
                    <a:lnTo>
                      <a:pt x="5534" y="411"/>
                    </a:lnTo>
                    <a:lnTo>
                      <a:pt x="5576" y="411"/>
                    </a:lnTo>
                    <a:lnTo>
                      <a:pt x="5576" y="411"/>
                    </a:lnTo>
                    <a:lnTo>
                      <a:pt x="5578" y="410"/>
                    </a:lnTo>
                    <a:lnTo>
                      <a:pt x="5581" y="409"/>
                    </a:lnTo>
                    <a:lnTo>
                      <a:pt x="5583" y="406"/>
                    </a:lnTo>
                    <a:lnTo>
                      <a:pt x="5584" y="404"/>
                    </a:lnTo>
                    <a:lnTo>
                      <a:pt x="5604" y="338"/>
                    </a:lnTo>
                    <a:lnTo>
                      <a:pt x="5604" y="338"/>
                    </a:lnTo>
                    <a:lnTo>
                      <a:pt x="5605" y="335"/>
                    </a:lnTo>
                    <a:lnTo>
                      <a:pt x="5608" y="332"/>
                    </a:lnTo>
                    <a:lnTo>
                      <a:pt x="5611" y="331"/>
                    </a:lnTo>
                    <a:lnTo>
                      <a:pt x="5614" y="331"/>
                    </a:lnTo>
                    <a:lnTo>
                      <a:pt x="5632" y="331"/>
                    </a:lnTo>
                    <a:lnTo>
                      <a:pt x="5648" y="331"/>
                    </a:lnTo>
                    <a:lnTo>
                      <a:pt x="5648" y="331"/>
                    </a:lnTo>
                    <a:lnTo>
                      <a:pt x="5652" y="331"/>
                    </a:lnTo>
                    <a:lnTo>
                      <a:pt x="5655" y="332"/>
                    </a:lnTo>
                    <a:lnTo>
                      <a:pt x="5657" y="335"/>
                    </a:lnTo>
                    <a:lnTo>
                      <a:pt x="5658" y="338"/>
                    </a:lnTo>
                    <a:lnTo>
                      <a:pt x="5680" y="404"/>
                    </a:lnTo>
                    <a:lnTo>
                      <a:pt x="5680" y="404"/>
                    </a:lnTo>
                    <a:lnTo>
                      <a:pt x="5682" y="406"/>
                    </a:lnTo>
                    <a:lnTo>
                      <a:pt x="5684" y="409"/>
                    </a:lnTo>
                    <a:lnTo>
                      <a:pt x="5687" y="410"/>
                    </a:lnTo>
                    <a:lnTo>
                      <a:pt x="5690" y="411"/>
                    </a:lnTo>
                    <a:lnTo>
                      <a:pt x="5732" y="411"/>
                    </a:lnTo>
                    <a:lnTo>
                      <a:pt x="5732" y="411"/>
                    </a:lnTo>
                    <a:lnTo>
                      <a:pt x="5735" y="410"/>
                    </a:lnTo>
                    <a:lnTo>
                      <a:pt x="5738" y="409"/>
                    </a:lnTo>
                    <a:lnTo>
                      <a:pt x="5741" y="406"/>
                    </a:lnTo>
                    <a:lnTo>
                      <a:pt x="5742" y="404"/>
                    </a:lnTo>
                    <a:lnTo>
                      <a:pt x="5761" y="338"/>
                    </a:lnTo>
                    <a:lnTo>
                      <a:pt x="5761" y="338"/>
                    </a:lnTo>
                    <a:lnTo>
                      <a:pt x="5763" y="335"/>
                    </a:lnTo>
                    <a:lnTo>
                      <a:pt x="5766" y="332"/>
                    </a:lnTo>
                    <a:lnTo>
                      <a:pt x="5768" y="331"/>
                    </a:lnTo>
                    <a:lnTo>
                      <a:pt x="5770" y="331"/>
                    </a:lnTo>
                    <a:lnTo>
                      <a:pt x="5805" y="331"/>
                    </a:lnTo>
                    <a:lnTo>
                      <a:pt x="5805" y="331"/>
                    </a:lnTo>
                    <a:lnTo>
                      <a:pt x="5809" y="331"/>
                    </a:lnTo>
                    <a:lnTo>
                      <a:pt x="5811" y="332"/>
                    </a:lnTo>
                    <a:lnTo>
                      <a:pt x="5814" y="335"/>
                    </a:lnTo>
                    <a:lnTo>
                      <a:pt x="5816" y="338"/>
                    </a:lnTo>
                    <a:lnTo>
                      <a:pt x="5837" y="404"/>
                    </a:lnTo>
                    <a:lnTo>
                      <a:pt x="5837" y="404"/>
                    </a:lnTo>
                    <a:lnTo>
                      <a:pt x="5838" y="406"/>
                    </a:lnTo>
                    <a:lnTo>
                      <a:pt x="5841" y="409"/>
                    </a:lnTo>
                    <a:lnTo>
                      <a:pt x="5844" y="410"/>
                    </a:lnTo>
                    <a:lnTo>
                      <a:pt x="5847" y="411"/>
                    </a:lnTo>
                    <a:lnTo>
                      <a:pt x="5889" y="411"/>
                    </a:lnTo>
                    <a:lnTo>
                      <a:pt x="5889" y="411"/>
                    </a:lnTo>
                    <a:lnTo>
                      <a:pt x="5893" y="410"/>
                    </a:lnTo>
                    <a:lnTo>
                      <a:pt x="5895" y="409"/>
                    </a:lnTo>
                    <a:lnTo>
                      <a:pt x="5898" y="406"/>
                    </a:lnTo>
                    <a:lnTo>
                      <a:pt x="5899" y="404"/>
                    </a:lnTo>
                    <a:lnTo>
                      <a:pt x="5918" y="338"/>
                    </a:lnTo>
                    <a:lnTo>
                      <a:pt x="5918" y="338"/>
                    </a:lnTo>
                    <a:lnTo>
                      <a:pt x="5920" y="335"/>
                    </a:lnTo>
                    <a:lnTo>
                      <a:pt x="5922" y="332"/>
                    </a:lnTo>
                    <a:lnTo>
                      <a:pt x="5925" y="331"/>
                    </a:lnTo>
                    <a:lnTo>
                      <a:pt x="5928" y="331"/>
                    </a:lnTo>
                    <a:lnTo>
                      <a:pt x="5946" y="331"/>
                    </a:lnTo>
                    <a:lnTo>
                      <a:pt x="5963" y="331"/>
                    </a:lnTo>
                    <a:lnTo>
                      <a:pt x="5963" y="331"/>
                    </a:lnTo>
                    <a:lnTo>
                      <a:pt x="5965" y="331"/>
                    </a:lnTo>
                    <a:lnTo>
                      <a:pt x="5969" y="332"/>
                    </a:lnTo>
                    <a:lnTo>
                      <a:pt x="5972" y="335"/>
                    </a:lnTo>
                    <a:lnTo>
                      <a:pt x="5973" y="338"/>
                    </a:lnTo>
                    <a:lnTo>
                      <a:pt x="5994" y="404"/>
                    </a:lnTo>
                    <a:lnTo>
                      <a:pt x="5994" y="404"/>
                    </a:lnTo>
                    <a:lnTo>
                      <a:pt x="5996" y="406"/>
                    </a:lnTo>
                    <a:lnTo>
                      <a:pt x="5999" y="409"/>
                    </a:lnTo>
                    <a:lnTo>
                      <a:pt x="6001" y="410"/>
                    </a:lnTo>
                    <a:lnTo>
                      <a:pt x="6005" y="411"/>
                    </a:lnTo>
                    <a:lnTo>
                      <a:pt x="6046" y="411"/>
                    </a:lnTo>
                    <a:lnTo>
                      <a:pt x="6046" y="411"/>
                    </a:lnTo>
                    <a:lnTo>
                      <a:pt x="6049" y="410"/>
                    </a:lnTo>
                    <a:lnTo>
                      <a:pt x="6052" y="409"/>
                    </a:lnTo>
                    <a:lnTo>
                      <a:pt x="6054" y="406"/>
                    </a:lnTo>
                    <a:lnTo>
                      <a:pt x="6055" y="404"/>
                    </a:lnTo>
                    <a:lnTo>
                      <a:pt x="6075" y="338"/>
                    </a:lnTo>
                    <a:lnTo>
                      <a:pt x="6075" y="338"/>
                    </a:lnTo>
                    <a:lnTo>
                      <a:pt x="6076" y="335"/>
                    </a:lnTo>
                    <a:lnTo>
                      <a:pt x="6079" y="332"/>
                    </a:lnTo>
                    <a:lnTo>
                      <a:pt x="6081" y="331"/>
                    </a:lnTo>
                    <a:lnTo>
                      <a:pt x="6085" y="331"/>
                    </a:lnTo>
                    <a:lnTo>
                      <a:pt x="6119" y="331"/>
                    </a:lnTo>
                    <a:lnTo>
                      <a:pt x="6119" y="331"/>
                    </a:lnTo>
                    <a:lnTo>
                      <a:pt x="6123" y="331"/>
                    </a:lnTo>
                    <a:lnTo>
                      <a:pt x="6126" y="332"/>
                    </a:lnTo>
                    <a:lnTo>
                      <a:pt x="6128" y="335"/>
                    </a:lnTo>
                    <a:lnTo>
                      <a:pt x="6129" y="338"/>
                    </a:lnTo>
                    <a:lnTo>
                      <a:pt x="6152" y="404"/>
                    </a:lnTo>
                    <a:lnTo>
                      <a:pt x="6152" y="404"/>
                    </a:lnTo>
                    <a:lnTo>
                      <a:pt x="6153" y="406"/>
                    </a:lnTo>
                    <a:lnTo>
                      <a:pt x="6155" y="409"/>
                    </a:lnTo>
                    <a:lnTo>
                      <a:pt x="6158" y="410"/>
                    </a:lnTo>
                    <a:lnTo>
                      <a:pt x="6161" y="411"/>
                    </a:lnTo>
                    <a:lnTo>
                      <a:pt x="6203" y="411"/>
                    </a:lnTo>
                    <a:lnTo>
                      <a:pt x="6203" y="411"/>
                    </a:lnTo>
                    <a:lnTo>
                      <a:pt x="6206" y="410"/>
                    </a:lnTo>
                    <a:lnTo>
                      <a:pt x="6210" y="409"/>
                    </a:lnTo>
                    <a:lnTo>
                      <a:pt x="6211" y="406"/>
                    </a:lnTo>
                    <a:lnTo>
                      <a:pt x="6213" y="404"/>
                    </a:lnTo>
                    <a:lnTo>
                      <a:pt x="6232" y="338"/>
                    </a:lnTo>
                    <a:lnTo>
                      <a:pt x="6232" y="338"/>
                    </a:lnTo>
                    <a:lnTo>
                      <a:pt x="6233" y="335"/>
                    </a:lnTo>
                    <a:lnTo>
                      <a:pt x="6235" y="332"/>
                    </a:lnTo>
                    <a:lnTo>
                      <a:pt x="6239" y="331"/>
                    </a:lnTo>
                    <a:lnTo>
                      <a:pt x="6242" y="331"/>
                    </a:lnTo>
                    <a:lnTo>
                      <a:pt x="6260" y="331"/>
                    </a:lnTo>
                    <a:lnTo>
                      <a:pt x="6276" y="331"/>
                    </a:lnTo>
                    <a:lnTo>
                      <a:pt x="6276" y="331"/>
                    </a:lnTo>
                    <a:lnTo>
                      <a:pt x="6280" y="331"/>
                    </a:lnTo>
                    <a:lnTo>
                      <a:pt x="6282" y="332"/>
                    </a:lnTo>
                    <a:lnTo>
                      <a:pt x="6285" y="335"/>
                    </a:lnTo>
                    <a:lnTo>
                      <a:pt x="6286" y="338"/>
                    </a:lnTo>
                    <a:lnTo>
                      <a:pt x="6308" y="404"/>
                    </a:lnTo>
                    <a:lnTo>
                      <a:pt x="6308" y="404"/>
                    </a:lnTo>
                    <a:lnTo>
                      <a:pt x="6309" y="406"/>
                    </a:lnTo>
                    <a:lnTo>
                      <a:pt x="6312" y="409"/>
                    </a:lnTo>
                    <a:lnTo>
                      <a:pt x="6316" y="410"/>
                    </a:lnTo>
                    <a:lnTo>
                      <a:pt x="6318" y="411"/>
                    </a:lnTo>
                    <a:lnTo>
                      <a:pt x="6360" y="411"/>
                    </a:lnTo>
                    <a:lnTo>
                      <a:pt x="6360" y="411"/>
                    </a:lnTo>
                    <a:lnTo>
                      <a:pt x="6362" y="410"/>
                    </a:lnTo>
                    <a:lnTo>
                      <a:pt x="6366" y="409"/>
                    </a:lnTo>
                    <a:lnTo>
                      <a:pt x="6369" y="406"/>
                    </a:lnTo>
                    <a:lnTo>
                      <a:pt x="6370" y="404"/>
                    </a:lnTo>
                    <a:lnTo>
                      <a:pt x="6390" y="338"/>
                    </a:lnTo>
                    <a:lnTo>
                      <a:pt x="6390" y="338"/>
                    </a:lnTo>
                    <a:lnTo>
                      <a:pt x="6391" y="335"/>
                    </a:lnTo>
                    <a:lnTo>
                      <a:pt x="6393" y="332"/>
                    </a:lnTo>
                    <a:lnTo>
                      <a:pt x="6396" y="331"/>
                    </a:lnTo>
                    <a:lnTo>
                      <a:pt x="6398" y="331"/>
                    </a:lnTo>
                    <a:lnTo>
                      <a:pt x="6434" y="331"/>
                    </a:lnTo>
                    <a:lnTo>
                      <a:pt x="6434" y="331"/>
                    </a:lnTo>
                    <a:lnTo>
                      <a:pt x="6436" y="331"/>
                    </a:lnTo>
                    <a:lnTo>
                      <a:pt x="6439" y="332"/>
                    </a:lnTo>
                    <a:lnTo>
                      <a:pt x="6441" y="335"/>
                    </a:lnTo>
                    <a:lnTo>
                      <a:pt x="6444" y="338"/>
                    </a:lnTo>
                    <a:lnTo>
                      <a:pt x="6465" y="404"/>
                    </a:lnTo>
                    <a:lnTo>
                      <a:pt x="6465" y="404"/>
                    </a:lnTo>
                    <a:lnTo>
                      <a:pt x="6467" y="406"/>
                    </a:lnTo>
                    <a:lnTo>
                      <a:pt x="6469" y="409"/>
                    </a:lnTo>
                    <a:lnTo>
                      <a:pt x="6472" y="410"/>
                    </a:lnTo>
                    <a:lnTo>
                      <a:pt x="6475" y="411"/>
                    </a:lnTo>
                    <a:lnTo>
                      <a:pt x="6517" y="411"/>
                    </a:lnTo>
                    <a:lnTo>
                      <a:pt x="6517" y="411"/>
                    </a:lnTo>
                    <a:lnTo>
                      <a:pt x="6520" y="410"/>
                    </a:lnTo>
                    <a:lnTo>
                      <a:pt x="6523" y="409"/>
                    </a:lnTo>
                    <a:lnTo>
                      <a:pt x="6525" y="406"/>
                    </a:lnTo>
                    <a:lnTo>
                      <a:pt x="6526" y="404"/>
                    </a:lnTo>
                    <a:lnTo>
                      <a:pt x="6546" y="338"/>
                    </a:lnTo>
                    <a:lnTo>
                      <a:pt x="6546" y="338"/>
                    </a:lnTo>
                    <a:lnTo>
                      <a:pt x="6547" y="335"/>
                    </a:lnTo>
                    <a:lnTo>
                      <a:pt x="6550" y="332"/>
                    </a:lnTo>
                    <a:lnTo>
                      <a:pt x="6552" y="331"/>
                    </a:lnTo>
                    <a:lnTo>
                      <a:pt x="6556" y="331"/>
                    </a:lnTo>
                    <a:lnTo>
                      <a:pt x="6573" y="331"/>
                    </a:lnTo>
                    <a:lnTo>
                      <a:pt x="6591" y="331"/>
                    </a:lnTo>
                    <a:lnTo>
                      <a:pt x="6591" y="331"/>
                    </a:lnTo>
                    <a:lnTo>
                      <a:pt x="6593" y="331"/>
                    </a:lnTo>
                    <a:lnTo>
                      <a:pt x="6597" y="332"/>
                    </a:lnTo>
                    <a:lnTo>
                      <a:pt x="6599" y="335"/>
                    </a:lnTo>
                    <a:lnTo>
                      <a:pt x="6600" y="338"/>
                    </a:lnTo>
                    <a:lnTo>
                      <a:pt x="6623" y="404"/>
                    </a:lnTo>
                    <a:lnTo>
                      <a:pt x="6623" y="404"/>
                    </a:lnTo>
                    <a:lnTo>
                      <a:pt x="6624" y="406"/>
                    </a:lnTo>
                    <a:lnTo>
                      <a:pt x="6626" y="409"/>
                    </a:lnTo>
                    <a:lnTo>
                      <a:pt x="6629" y="410"/>
                    </a:lnTo>
                    <a:lnTo>
                      <a:pt x="6633" y="411"/>
                    </a:lnTo>
                    <a:lnTo>
                      <a:pt x="6673" y="411"/>
                    </a:lnTo>
                    <a:lnTo>
                      <a:pt x="6673" y="411"/>
                    </a:lnTo>
                    <a:lnTo>
                      <a:pt x="6677" y="410"/>
                    </a:lnTo>
                    <a:lnTo>
                      <a:pt x="6679" y="409"/>
                    </a:lnTo>
                    <a:lnTo>
                      <a:pt x="6682" y="406"/>
                    </a:lnTo>
                    <a:lnTo>
                      <a:pt x="6683" y="404"/>
                    </a:lnTo>
                    <a:lnTo>
                      <a:pt x="6703" y="338"/>
                    </a:lnTo>
                    <a:lnTo>
                      <a:pt x="6703" y="338"/>
                    </a:lnTo>
                    <a:lnTo>
                      <a:pt x="6704" y="335"/>
                    </a:lnTo>
                    <a:lnTo>
                      <a:pt x="6707" y="332"/>
                    </a:lnTo>
                    <a:lnTo>
                      <a:pt x="6709" y="331"/>
                    </a:lnTo>
                    <a:lnTo>
                      <a:pt x="6713" y="331"/>
                    </a:lnTo>
                    <a:lnTo>
                      <a:pt x="6747" y="331"/>
                    </a:lnTo>
                    <a:lnTo>
                      <a:pt x="6747" y="331"/>
                    </a:lnTo>
                    <a:lnTo>
                      <a:pt x="6751" y="331"/>
                    </a:lnTo>
                    <a:lnTo>
                      <a:pt x="6753" y="332"/>
                    </a:lnTo>
                    <a:lnTo>
                      <a:pt x="6756" y="335"/>
                    </a:lnTo>
                    <a:lnTo>
                      <a:pt x="6757" y="338"/>
                    </a:lnTo>
                    <a:lnTo>
                      <a:pt x="6779" y="404"/>
                    </a:lnTo>
                    <a:lnTo>
                      <a:pt x="6779" y="404"/>
                    </a:lnTo>
                    <a:lnTo>
                      <a:pt x="6781" y="406"/>
                    </a:lnTo>
                    <a:lnTo>
                      <a:pt x="6783" y="409"/>
                    </a:lnTo>
                    <a:lnTo>
                      <a:pt x="6785" y="410"/>
                    </a:lnTo>
                    <a:lnTo>
                      <a:pt x="6789" y="411"/>
                    </a:lnTo>
                    <a:lnTo>
                      <a:pt x="6831" y="411"/>
                    </a:lnTo>
                    <a:lnTo>
                      <a:pt x="6831" y="411"/>
                    </a:lnTo>
                    <a:lnTo>
                      <a:pt x="6834" y="410"/>
                    </a:lnTo>
                    <a:lnTo>
                      <a:pt x="6837" y="409"/>
                    </a:lnTo>
                    <a:lnTo>
                      <a:pt x="6840" y="406"/>
                    </a:lnTo>
                    <a:lnTo>
                      <a:pt x="6841" y="404"/>
                    </a:lnTo>
                    <a:lnTo>
                      <a:pt x="6859" y="338"/>
                    </a:lnTo>
                    <a:lnTo>
                      <a:pt x="6859" y="338"/>
                    </a:lnTo>
                    <a:lnTo>
                      <a:pt x="6862" y="335"/>
                    </a:lnTo>
                    <a:lnTo>
                      <a:pt x="6863" y="332"/>
                    </a:lnTo>
                    <a:lnTo>
                      <a:pt x="6867" y="331"/>
                    </a:lnTo>
                    <a:lnTo>
                      <a:pt x="6869" y="331"/>
                    </a:lnTo>
                    <a:lnTo>
                      <a:pt x="6888" y="331"/>
                    </a:lnTo>
                    <a:lnTo>
                      <a:pt x="6904" y="331"/>
                    </a:lnTo>
                    <a:lnTo>
                      <a:pt x="6904" y="331"/>
                    </a:lnTo>
                    <a:lnTo>
                      <a:pt x="6908" y="331"/>
                    </a:lnTo>
                    <a:lnTo>
                      <a:pt x="6910" y="332"/>
                    </a:lnTo>
                    <a:lnTo>
                      <a:pt x="6912" y="335"/>
                    </a:lnTo>
                    <a:lnTo>
                      <a:pt x="6914" y="338"/>
                    </a:lnTo>
                    <a:lnTo>
                      <a:pt x="6936" y="404"/>
                    </a:lnTo>
                    <a:lnTo>
                      <a:pt x="6936" y="404"/>
                    </a:lnTo>
                    <a:lnTo>
                      <a:pt x="6937" y="406"/>
                    </a:lnTo>
                    <a:lnTo>
                      <a:pt x="6940" y="409"/>
                    </a:lnTo>
                    <a:lnTo>
                      <a:pt x="6943" y="410"/>
                    </a:lnTo>
                    <a:lnTo>
                      <a:pt x="6946" y="411"/>
                    </a:lnTo>
                    <a:lnTo>
                      <a:pt x="6988" y="411"/>
                    </a:lnTo>
                    <a:lnTo>
                      <a:pt x="6988" y="411"/>
                    </a:lnTo>
                    <a:lnTo>
                      <a:pt x="6991" y="410"/>
                    </a:lnTo>
                    <a:lnTo>
                      <a:pt x="6994" y="409"/>
                    </a:lnTo>
                    <a:lnTo>
                      <a:pt x="6996" y="406"/>
                    </a:lnTo>
                    <a:lnTo>
                      <a:pt x="6998" y="404"/>
                    </a:lnTo>
                    <a:lnTo>
                      <a:pt x="7017" y="338"/>
                    </a:lnTo>
                    <a:lnTo>
                      <a:pt x="7017" y="338"/>
                    </a:lnTo>
                    <a:lnTo>
                      <a:pt x="7019" y="335"/>
                    </a:lnTo>
                    <a:lnTo>
                      <a:pt x="7021" y="332"/>
                    </a:lnTo>
                    <a:lnTo>
                      <a:pt x="7023" y="331"/>
                    </a:lnTo>
                    <a:lnTo>
                      <a:pt x="7027" y="331"/>
                    </a:lnTo>
                    <a:lnTo>
                      <a:pt x="7062" y="331"/>
                    </a:lnTo>
                    <a:lnTo>
                      <a:pt x="7062" y="331"/>
                    </a:lnTo>
                    <a:lnTo>
                      <a:pt x="7064" y="331"/>
                    </a:lnTo>
                    <a:lnTo>
                      <a:pt x="7068" y="332"/>
                    </a:lnTo>
                    <a:lnTo>
                      <a:pt x="7070" y="335"/>
                    </a:lnTo>
                    <a:lnTo>
                      <a:pt x="7072" y="338"/>
                    </a:lnTo>
                    <a:lnTo>
                      <a:pt x="7093" y="404"/>
                    </a:lnTo>
                    <a:lnTo>
                      <a:pt x="7093" y="404"/>
                    </a:lnTo>
                    <a:lnTo>
                      <a:pt x="7095" y="406"/>
                    </a:lnTo>
                    <a:lnTo>
                      <a:pt x="7097" y="409"/>
                    </a:lnTo>
                    <a:lnTo>
                      <a:pt x="7100" y="410"/>
                    </a:lnTo>
                    <a:lnTo>
                      <a:pt x="7102" y="411"/>
                    </a:lnTo>
                    <a:lnTo>
                      <a:pt x="7144" y="411"/>
                    </a:lnTo>
                    <a:lnTo>
                      <a:pt x="7144" y="411"/>
                    </a:lnTo>
                    <a:lnTo>
                      <a:pt x="7148" y="410"/>
                    </a:lnTo>
                    <a:lnTo>
                      <a:pt x="7151" y="409"/>
                    </a:lnTo>
                    <a:lnTo>
                      <a:pt x="7153" y="406"/>
                    </a:lnTo>
                    <a:lnTo>
                      <a:pt x="7154" y="404"/>
                    </a:lnTo>
                    <a:lnTo>
                      <a:pt x="7174" y="338"/>
                    </a:lnTo>
                    <a:lnTo>
                      <a:pt x="7174" y="338"/>
                    </a:lnTo>
                    <a:lnTo>
                      <a:pt x="7175" y="335"/>
                    </a:lnTo>
                    <a:lnTo>
                      <a:pt x="7178" y="332"/>
                    </a:lnTo>
                    <a:lnTo>
                      <a:pt x="7180" y="331"/>
                    </a:lnTo>
                    <a:lnTo>
                      <a:pt x="7184" y="331"/>
                    </a:lnTo>
                    <a:lnTo>
                      <a:pt x="7202" y="331"/>
                    </a:lnTo>
                    <a:lnTo>
                      <a:pt x="7218" y="331"/>
                    </a:lnTo>
                    <a:lnTo>
                      <a:pt x="7218" y="331"/>
                    </a:lnTo>
                    <a:lnTo>
                      <a:pt x="7221" y="331"/>
                    </a:lnTo>
                    <a:lnTo>
                      <a:pt x="7225" y="332"/>
                    </a:lnTo>
                    <a:lnTo>
                      <a:pt x="7227" y="335"/>
                    </a:lnTo>
                    <a:lnTo>
                      <a:pt x="7228" y="338"/>
                    </a:lnTo>
                    <a:lnTo>
                      <a:pt x="7250" y="404"/>
                    </a:lnTo>
                    <a:lnTo>
                      <a:pt x="7250" y="404"/>
                    </a:lnTo>
                    <a:lnTo>
                      <a:pt x="7252" y="406"/>
                    </a:lnTo>
                    <a:lnTo>
                      <a:pt x="7254" y="409"/>
                    </a:lnTo>
                    <a:lnTo>
                      <a:pt x="7257" y="410"/>
                    </a:lnTo>
                    <a:lnTo>
                      <a:pt x="7260" y="411"/>
                    </a:lnTo>
                    <a:lnTo>
                      <a:pt x="7302" y="411"/>
                    </a:lnTo>
                    <a:lnTo>
                      <a:pt x="7302" y="411"/>
                    </a:lnTo>
                    <a:lnTo>
                      <a:pt x="7305" y="410"/>
                    </a:lnTo>
                    <a:lnTo>
                      <a:pt x="7307" y="409"/>
                    </a:lnTo>
                    <a:lnTo>
                      <a:pt x="7310" y="406"/>
                    </a:lnTo>
                    <a:lnTo>
                      <a:pt x="7311" y="404"/>
                    </a:lnTo>
                    <a:lnTo>
                      <a:pt x="7331" y="338"/>
                    </a:lnTo>
                    <a:lnTo>
                      <a:pt x="7331" y="338"/>
                    </a:lnTo>
                    <a:lnTo>
                      <a:pt x="7332" y="335"/>
                    </a:lnTo>
                    <a:lnTo>
                      <a:pt x="7334" y="332"/>
                    </a:lnTo>
                    <a:lnTo>
                      <a:pt x="7338" y="331"/>
                    </a:lnTo>
                    <a:lnTo>
                      <a:pt x="7340" y="331"/>
                    </a:lnTo>
                    <a:lnTo>
                      <a:pt x="7375" y="331"/>
                    </a:lnTo>
                    <a:lnTo>
                      <a:pt x="7375" y="331"/>
                    </a:lnTo>
                    <a:lnTo>
                      <a:pt x="7379" y="331"/>
                    </a:lnTo>
                    <a:lnTo>
                      <a:pt x="7381" y="332"/>
                    </a:lnTo>
                    <a:lnTo>
                      <a:pt x="7384" y="335"/>
                    </a:lnTo>
                    <a:lnTo>
                      <a:pt x="7385" y="338"/>
                    </a:lnTo>
                    <a:lnTo>
                      <a:pt x="7407" y="404"/>
                    </a:lnTo>
                    <a:lnTo>
                      <a:pt x="7407" y="404"/>
                    </a:lnTo>
                    <a:lnTo>
                      <a:pt x="7408" y="406"/>
                    </a:lnTo>
                    <a:lnTo>
                      <a:pt x="7411" y="409"/>
                    </a:lnTo>
                    <a:lnTo>
                      <a:pt x="7413" y="410"/>
                    </a:lnTo>
                    <a:lnTo>
                      <a:pt x="7417" y="411"/>
                    </a:lnTo>
                    <a:lnTo>
                      <a:pt x="7459" y="411"/>
                    </a:lnTo>
                    <a:lnTo>
                      <a:pt x="7459" y="411"/>
                    </a:lnTo>
                    <a:lnTo>
                      <a:pt x="7461" y="410"/>
                    </a:lnTo>
                    <a:lnTo>
                      <a:pt x="7465" y="409"/>
                    </a:lnTo>
                    <a:lnTo>
                      <a:pt x="7467" y="406"/>
                    </a:lnTo>
                    <a:lnTo>
                      <a:pt x="7469" y="404"/>
                    </a:lnTo>
                    <a:lnTo>
                      <a:pt x="7487" y="338"/>
                    </a:lnTo>
                    <a:lnTo>
                      <a:pt x="7487" y="338"/>
                    </a:lnTo>
                    <a:lnTo>
                      <a:pt x="7490" y="335"/>
                    </a:lnTo>
                    <a:lnTo>
                      <a:pt x="7491" y="332"/>
                    </a:lnTo>
                    <a:lnTo>
                      <a:pt x="7495" y="331"/>
                    </a:lnTo>
                    <a:lnTo>
                      <a:pt x="7497" y="331"/>
                    </a:lnTo>
                    <a:lnTo>
                      <a:pt x="7516" y="331"/>
                    </a:lnTo>
                    <a:lnTo>
                      <a:pt x="7532" y="331"/>
                    </a:lnTo>
                    <a:lnTo>
                      <a:pt x="7532" y="331"/>
                    </a:lnTo>
                    <a:lnTo>
                      <a:pt x="7535" y="331"/>
                    </a:lnTo>
                    <a:lnTo>
                      <a:pt x="7538" y="332"/>
                    </a:lnTo>
                    <a:lnTo>
                      <a:pt x="7540" y="335"/>
                    </a:lnTo>
                    <a:lnTo>
                      <a:pt x="7543" y="338"/>
                    </a:lnTo>
                    <a:lnTo>
                      <a:pt x="7564" y="404"/>
                    </a:lnTo>
                    <a:lnTo>
                      <a:pt x="7564" y="404"/>
                    </a:lnTo>
                    <a:lnTo>
                      <a:pt x="7565" y="406"/>
                    </a:lnTo>
                    <a:lnTo>
                      <a:pt x="7567" y="409"/>
                    </a:lnTo>
                    <a:lnTo>
                      <a:pt x="7571" y="410"/>
                    </a:lnTo>
                    <a:lnTo>
                      <a:pt x="7574" y="411"/>
                    </a:lnTo>
                    <a:lnTo>
                      <a:pt x="7615" y="411"/>
                    </a:lnTo>
                    <a:lnTo>
                      <a:pt x="7615" y="411"/>
                    </a:lnTo>
                    <a:lnTo>
                      <a:pt x="7619" y="410"/>
                    </a:lnTo>
                    <a:lnTo>
                      <a:pt x="7622" y="409"/>
                    </a:lnTo>
                    <a:lnTo>
                      <a:pt x="7624" y="406"/>
                    </a:lnTo>
                    <a:lnTo>
                      <a:pt x="7625" y="404"/>
                    </a:lnTo>
                    <a:lnTo>
                      <a:pt x="7645" y="338"/>
                    </a:lnTo>
                    <a:lnTo>
                      <a:pt x="7645" y="338"/>
                    </a:lnTo>
                    <a:lnTo>
                      <a:pt x="7646" y="335"/>
                    </a:lnTo>
                    <a:lnTo>
                      <a:pt x="7649" y="332"/>
                    </a:lnTo>
                    <a:lnTo>
                      <a:pt x="7651" y="331"/>
                    </a:lnTo>
                    <a:lnTo>
                      <a:pt x="7655" y="331"/>
                    </a:lnTo>
                    <a:lnTo>
                      <a:pt x="7689" y="331"/>
                    </a:lnTo>
                    <a:lnTo>
                      <a:pt x="7689" y="331"/>
                    </a:lnTo>
                    <a:lnTo>
                      <a:pt x="7692" y="331"/>
                    </a:lnTo>
                    <a:lnTo>
                      <a:pt x="7696" y="332"/>
                    </a:lnTo>
                    <a:lnTo>
                      <a:pt x="7698" y="335"/>
                    </a:lnTo>
                    <a:lnTo>
                      <a:pt x="7699" y="338"/>
                    </a:lnTo>
                    <a:lnTo>
                      <a:pt x="7720" y="404"/>
                    </a:lnTo>
                    <a:lnTo>
                      <a:pt x="7720" y="404"/>
                    </a:lnTo>
                    <a:lnTo>
                      <a:pt x="7723" y="406"/>
                    </a:lnTo>
                    <a:lnTo>
                      <a:pt x="7725" y="409"/>
                    </a:lnTo>
                    <a:lnTo>
                      <a:pt x="7728" y="410"/>
                    </a:lnTo>
                    <a:lnTo>
                      <a:pt x="7731" y="411"/>
                    </a:lnTo>
                    <a:lnTo>
                      <a:pt x="7772" y="411"/>
                    </a:lnTo>
                    <a:lnTo>
                      <a:pt x="7772" y="411"/>
                    </a:lnTo>
                    <a:lnTo>
                      <a:pt x="7776" y="410"/>
                    </a:lnTo>
                    <a:lnTo>
                      <a:pt x="7778" y="409"/>
                    </a:lnTo>
                    <a:lnTo>
                      <a:pt x="7781" y="406"/>
                    </a:lnTo>
                    <a:lnTo>
                      <a:pt x="7782" y="404"/>
                    </a:lnTo>
                    <a:lnTo>
                      <a:pt x="7802" y="338"/>
                    </a:lnTo>
                    <a:lnTo>
                      <a:pt x="7802" y="338"/>
                    </a:lnTo>
                    <a:lnTo>
                      <a:pt x="7803" y="335"/>
                    </a:lnTo>
                    <a:lnTo>
                      <a:pt x="7805" y="332"/>
                    </a:lnTo>
                    <a:lnTo>
                      <a:pt x="7808" y="331"/>
                    </a:lnTo>
                    <a:lnTo>
                      <a:pt x="7812" y="331"/>
                    </a:lnTo>
                    <a:lnTo>
                      <a:pt x="7830" y="331"/>
                    </a:lnTo>
                    <a:lnTo>
                      <a:pt x="7846" y="331"/>
                    </a:lnTo>
                    <a:lnTo>
                      <a:pt x="7846" y="331"/>
                    </a:lnTo>
                    <a:lnTo>
                      <a:pt x="7850" y="331"/>
                    </a:lnTo>
                    <a:lnTo>
                      <a:pt x="7852" y="332"/>
                    </a:lnTo>
                    <a:lnTo>
                      <a:pt x="7855" y="335"/>
                    </a:lnTo>
                    <a:lnTo>
                      <a:pt x="7856" y="338"/>
                    </a:lnTo>
                    <a:lnTo>
                      <a:pt x="7878" y="404"/>
                    </a:lnTo>
                    <a:lnTo>
                      <a:pt x="7878" y="404"/>
                    </a:lnTo>
                    <a:lnTo>
                      <a:pt x="7879" y="406"/>
                    </a:lnTo>
                    <a:lnTo>
                      <a:pt x="7882" y="409"/>
                    </a:lnTo>
                    <a:lnTo>
                      <a:pt x="7884" y="410"/>
                    </a:lnTo>
                    <a:lnTo>
                      <a:pt x="7888" y="411"/>
                    </a:lnTo>
                    <a:lnTo>
                      <a:pt x="7930" y="411"/>
                    </a:lnTo>
                    <a:lnTo>
                      <a:pt x="7930" y="411"/>
                    </a:lnTo>
                    <a:lnTo>
                      <a:pt x="7932" y="410"/>
                    </a:lnTo>
                    <a:lnTo>
                      <a:pt x="7936" y="409"/>
                    </a:lnTo>
                    <a:lnTo>
                      <a:pt x="7937" y="406"/>
                    </a:lnTo>
                    <a:lnTo>
                      <a:pt x="7940" y="404"/>
                    </a:lnTo>
                    <a:lnTo>
                      <a:pt x="7958" y="338"/>
                    </a:lnTo>
                    <a:lnTo>
                      <a:pt x="7958" y="338"/>
                    </a:lnTo>
                    <a:lnTo>
                      <a:pt x="7960" y="335"/>
                    </a:lnTo>
                    <a:lnTo>
                      <a:pt x="7962" y="332"/>
                    </a:lnTo>
                    <a:lnTo>
                      <a:pt x="7966" y="331"/>
                    </a:lnTo>
                    <a:lnTo>
                      <a:pt x="7968" y="331"/>
                    </a:lnTo>
                    <a:lnTo>
                      <a:pt x="8003" y="331"/>
                    </a:lnTo>
                    <a:lnTo>
                      <a:pt x="8003" y="331"/>
                    </a:lnTo>
                    <a:lnTo>
                      <a:pt x="8006" y="331"/>
                    </a:lnTo>
                    <a:lnTo>
                      <a:pt x="8009" y="332"/>
                    </a:lnTo>
                    <a:lnTo>
                      <a:pt x="8011" y="335"/>
                    </a:lnTo>
                    <a:lnTo>
                      <a:pt x="8013" y="338"/>
                    </a:lnTo>
                    <a:lnTo>
                      <a:pt x="8035" y="404"/>
                    </a:lnTo>
                    <a:lnTo>
                      <a:pt x="8035" y="404"/>
                    </a:lnTo>
                    <a:lnTo>
                      <a:pt x="8036" y="406"/>
                    </a:lnTo>
                    <a:lnTo>
                      <a:pt x="8038" y="409"/>
                    </a:lnTo>
                    <a:lnTo>
                      <a:pt x="8042" y="410"/>
                    </a:lnTo>
                    <a:lnTo>
                      <a:pt x="8045" y="411"/>
                    </a:lnTo>
                    <a:lnTo>
                      <a:pt x="8087" y="411"/>
                    </a:lnTo>
                    <a:lnTo>
                      <a:pt x="8087" y="411"/>
                    </a:lnTo>
                    <a:lnTo>
                      <a:pt x="8089" y="410"/>
                    </a:lnTo>
                    <a:lnTo>
                      <a:pt x="8093" y="409"/>
                    </a:lnTo>
                    <a:lnTo>
                      <a:pt x="8095" y="406"/>
                    </a:lnTo>
                    <a:lnTo>
                      <a:pt x="8096" y="404"/>
                    </a:lnTo>
                    <a:lnTo>
                      <a:pt x="8116" y="338"/>
                    </a:lnTo>
                    <a:lnTo>
                      <a:pt x="8116" y="338"/>
                    </a:lnTo>
                    <a:lnTo>
                      <a:pt x="8117" y="335"/>
                    </a:lnTo>
                    <a:lnTo>
                      <a:pt x="8120" y="332"/>
                    </a:lnTo>
                    <a:lnTo>
                      <a:pt x="8122" y="331"/>
                    </a:lnTo>
                    <a:lnTo>
                      <a:pt x="8125" y="331"/>
                    </a:lnTo>
                    <a:lnTo>
                      <a:pt x="8143" y="331"/>
                    </a:lnTo>
                    <a:lnTo>
                      <a:pt x="8161" y="331"/>
                    </a:lnTo>
                    <a:lnTo>
                      <a:pt x="8161" y="331"/>
                    </a:lnTo>
                    <a:lnTo>
                      <a:pt x="8163" y="331"/>
                    </a:lnTo>
                    <a:lnTo>
                      <a:pt x="8165" y="332"/>
                    </a:lnTo>
                    <a:lnTo>
                      <a:pt x="8168" y="335"/>
                    </a:lnTo>
                    <a:lnTo>
                      <a:pt x="8170" y="338"/>
                    </a:lnTo>
                    <a:lnTo>
                      <a:pt x="8191" y="404"/>
                    </a:lnTo>
                    <a:lnTo>
                      <a:pt x="8191" y="404"/>
                    </a:lnTo>
                    <a:lnTo>
                      <a:pt x="8193" y="406"/>
                    </a:lnTo>
                    <a:lnTo>
                      <a:pt x="8195" y="409"/>
                    </a:lnTo>
                    <a:lnTo>
                      <a:pt x="8199" y="410"/>
                    </a:lnTo>
                    <a:lnTo>
                      <a:pt x="8201" y="411"/>
                    </a:lnTo>
                    <a:lnTo>
                      <a:pt x="8243" y="411"/>
                    </a:lnTo>
                    <a:lnTo>
                      <a:pt x="8243" y="411"/>
                    </a:lnTo>
                    <a:lnTo>
                      <a:pt x="8247" y="410"/>
                    </a:lnTo>
                    <a:lnTo>
                      <a:pt x="8249" y="409"/>
                    </a:lnTo>
                    <a:lnTo>
                      <a:pt x="8252" y="406"/>
                    </a:lnTo>
                    <a:lnTo>
                      <a:pt x="8253" y="404"/>
                    </a:lnTo>
                    <a:lnTo>
                      <a:pt x="8273" y="338"/>
                    </a:lnTo>
                    <a:lnTo>
                      <a:pt x="8273" y="338"/>
                    </a:lnTo>
                    <a:lnTo>
                      <a:pt x="8274" y="335"/>
                    </a:lnTo>
                    <a:lnTo>
                      <a:pt x="8276" y="332"/>
                    </a:lnTo>
                    <a:lnTo>
                      <a:pt x="8279" y="331"/>
                    </a:lnTo>
                    <a:lnTo>
                      <a:pt x="8283" y="331"/>
                    </a:lnTo>
                    <a:lnTo>
                      <a:pt x="8317" y="331"/>
                    </a:lnTo>
                    <a:lnTo>
                      <a:pt x="8317" y="331"/>
                    </a:lnTo>
                    <a:lnTo>
                      <a:pt x="8320" y="331"/>
                    </a:lnTo>
                    <a:lnTo>
                      <a:pt x="8323" y="332"/>
                    </a:lnTo>
                    <a:lnTo>
                      <a:pt x="8326" y="335"/>
                    </a:lnTo>
                    <a:lnTo>
                      <a:pt x="8327" y="338"/>
                    </a:lnTo>
                    <a:lnTo>
                      <a:pt x="8349" y="404"/>
                    </a:lnTo>
                    <a:lnTo>
                      <a:pt x="8349" y="404"/>
                    </a:lnTo>
                    <a:lnTo>
                      <a:pt x="8350" y="406"/>
                    </a:lnTo>
                    <a:lnTo>
                      <a:pt x="8353" y="409"/>
                    </a:lnTo>
                    <a:lnTo>
                      <a:pt x="8355" y="410"/>
                    </a:lnTo>
                    <a:lnTo>
                      <a:pt x="8359" y="411"/>
                    </a:lnTo>
                    <a:lnTo>
                      <a:pt x="8400" y="411"/>
                    </a:lnTo>
                    <a:lnTo>
                      <a:pt x="8400" y="411"/>
                    </a:lnTo>
                    <a:lnTo>
                      <a:pt x="8404" y="410"/>
                    </a:lnTo>
                    <a:lnTo>
                      <a:pt x="8406" y="409"/>
                    </a:lnTo>
                    <a:lnTo>
                      <a:pt x="8408" y="406"/>
                    </a:lnTo>
                    <a:lnTo>
                      <a:pt x="8410" y="404"/>
                    </a:lnTo>
                    <a:lnTo>
                      <a:pt x="8429" y="338"/>
                    </a:lnTo>
                    <a:lnTo>
                      <a:pt x="8429" y="338"/>
                    </a:lnTo>
                    <a:lnTo>
                      <a:pt x="8431" y="335"/>
                    </a:lnTo>
                    <a:lnTo>
                      <a:pt x="8433" y="332"/>
                    </a:lnTo>
                    <a:lnTo>
                      <a:pt x="8436" y="331"/>
                    </a:lnTo>
                    <a:lnTo>
                      <a:pt x="8439" y="331"/>
                    </a:lnTo>
                    <a:lnTo>
                      <a:pt x="8458" y="331"/>
                    </a:lnTo>
                    <a:lnTo>
                      <a:pt x="8474" y="330"/>
                    </a:lnTo>
                    <a:lnTo>
                      <a:pt x="8474" y="330"/>
                    </a:lnTo>
                    <a:lnTo>
                      <a:pt x="8478" y="331"/>
                    </a:lnTo>
                    <a:lnTo>
                      <a:pt x="8480" y="332"/>
                    </a:lnTo>
                    <a:lnTo>
                      <a:pt x="8482" y="335"/>
                    </a:lnTo>
                    <a:lnTo>
                      <a:pt x="8485" y="337"/>
                    </a:lnTo>
                    <a:lnTo>
                      <a:pt x="8485" y="337"/>
                    </a:lnTo>
                    <a:lnTo>
                      <a:pt x="8495" y="370"/>
                    </a:lnTo>
                    <a:lnTo>
                      <a:pt x="8495" y="370"/>
                    </a:lnTo>
                    <a:lnTo>
                      <a:pt x="8505" y="403"/>
                    </a:lnTo>
                    <a:lnTo>
                      <a:pt x="8505" y="403"/>
                    </a:lnTo>
                    <a:lnTo>
                      <a:pt x="8506" y="406"/>
                    </a:lnTo>
                    <a:lnTo>
                      <a:pt x="8508" y="409"/>
                    </a:lnTo>
                    <a:lnTo>
                      <a:pt x="8511" y="410"/>
                    </a:lnTo>
                    <a:lnTo>
                      <a:pt x="8513" y="411"/>
                    </a:lnTo>
                    <a:lnTo>
                      <a:pt x="8513" y="411"/>
                    </a:lnTo>
                    <a:lnTo>
                      <a:pt x="8534" y="411"/>
                    </a:lnTo>
                    <a:lnTo>
                      <a:pt x="8534" y="411"/>
                    </a:lnTo>
                    <a:lnTo>
                      <a:pt x="8548" y="412"/>
                    </a:lnTo>
                    <a:lnTo>
                      <a:pt x="8548" y="412"/>
                    </a:lnTo>
                    <a:lnTo>
                      <a:pt x="8554" y="412"/>
                    </a:lnTo>
                    <a:lnTo>
                      <a:pt x="8554" y="412"/>
                    </a:lnTo>
                    <a:lnTo>
                      <a:pt x="8556" y="412"/>
                    </a:lnTo>
                    <a:lnTo>
                      <a:pt x="8560" y="411"/>
                    </a:lnTo>
                    <a:lnTo>
                      <a:pt x="8561" y="409"/>
                    </a:lnTo>
                    <a:lnTo>
                      <a:pt x="8564" y="406"/>
                    </a:lnTo>
                    <a:lnTo>
                      <a:pt x="8564" y="406"/>
                    </a:lnTo>
                    <a:lnTo>
                      <a:pt x="8576" y="374"/>
                    </a:lnTo>
                    <a:lnTo>
                      <a:pt x="8576" y="374"/>
                    </a:lnTo>
                    <a:lnTo>
                      <a:pt x="8591" y="343"/>
                    </a:lnTo>
                    <a:lnTo>
                      <a:pt x="8591" y="343"/>
                    </a:lnTo>
                    <a:lnTo>
                      <a:pt x="8592" y="340"/>
                    </a:lnTo>
                    <a:lnTo>
                      <a:pt x="8595" y="338"/>
                    </a:lnTo>
                    <a:lnTo>
                      <a:pt x="8598" y="337"/>
                    </a:lnTo>
                    <a:lnTo>
                      <a:pt x="8601" y="337"/>
                    </a:lnTo>
                    <a:lnTo>
                      <a:pt x="8638" y="342"/>
                    </a:lnTo>
                    <a:lnTo>
                      <a:pt x="8638" y="342"/>
                    </a:lnTo>
                    <a:lnTo>
                      <a:pt x="8640" y="342"/>
                    </a:lnTo>
                    <a:lnTo>
                      <a:pt x="8643" y="345"/>
                    </a:lnTo>
                    <a:lnTo>
                      <a:pt x="8645" y="347"/>
                    </a:lnTo>
                    <a:lnTo>
                      <a:pt x="8646" y="351"/>
                    </a:lnTo>
                    <a:lnTo>
                      <a:pt x="8646" y="351"/>
                    </a:lnTo>
                    <a:lnTo>
                      <a:pt x="8651" y="385"/>
                    </a:lnTo>
                    <a:lnTo>
                      <a:pt x="8651" y="385"/>
                    </a:lnTo>
                    <a:lnTo>
                      <a:pt x="8655" y="419"/>
                    </a:lnTo>
                    <a:lnTo>
                      <a:pt x="8655" y="419"/>
                    </a:lnTo>
                    <a:lnTo>
                      <a:pt x="8655" y="422"/>
                    </a:lnTo>
                    <a:lnTo>
                      <a:pt x="8658" y="425"/>
                    </a:lnTo>
                    <a:lnTo>
                      <a:pt x="8660" y="427"/>
                    </a:lnTo>
                    <a:lnTo>
                      <a:pt x="8663" y="428"/>
                    </a:lnTo>
                    <a:lnTo>
                      <a:pt x="8663" y="428"/>
                    </a:lnTo>
                    <a:lnTo>
                      <a:pt x="8669" y="428"/>
                    </a:lnTo>
                    <a:lnTo>
                      <a:pt x="8682" y="432"/>
                    </a:lnTo>
                    <a:lnTo>
                      <a:pt x="8682" y="432"/>
                    </a:lnTo>
                    <a:lnTo>
                      <a:pt x="8701" y="437"/>
                    </a:lnTo>
                    <a:lnTo>
                      <a:pt x="8701" y="437"/>
                    </a:lnTo>
                    <a:lnTo>
                      <a:pt x="8704" y="437"/>
                    </a:lnTo>
                    <a:lnTo>
                      <a:pt x="8707" y="436"/>
                    </a:lnTo>
                    <a:lnTo>
                      <a:pt x="8711" y="435"/>
                    </a:lnTo>
                    <a:lnTo>
                      <a:pt x="8712" y="432"/>
                    </a:lnTo>
                    <a:lnTo>
                      <a:pt x="8712" y="432"/>
                    </a:lnTo>
                    <a:lnTo>
                      <a:pt x="8730" y="403"/>
                    </a:lnTo>
                    <a:lnTo>
                      <a:pt x="8730" y="403"/>
                    </a:lnTo>
                    <a:lnTo>
                      <a:pt x="8750" y="374"/>
                    </a:lnTo>
                    <a:lnTo>
                      <a:pt x="8750" y="374"/>
                    </a:lnTo>
                    <a:lnTo>
                      <a:pt x="8753" y="372"/>
                    </a:lnTo>
                    <a:lnTo>
                      <a:pt x="8755" y="370"/>
                    </a:lnTo>
                    <a:lnTo>
                      <a:pt x="8759" y="370"/>
                    </a:lnTo>
                    <a:lnTo>
                      <a:pt x="8761" y="370"/>
                    </a:lnTo>
                    <a:lnTo>
                      <a:pt x="8780" y="375"/>
                    </a:lnTo>
                    <a:lnTo>
                      <a:pt x="8796" y="382"/>
                    </a:lnTo>
                    <a:lnTo>
                      <a:pt x="8796" y="382"/>
                    </a:lnTo>
                    <a:lnTo>
                      <a:pt x="8799" y="383"/>
                    </a:lnTo>
                    <a:lnTo>
                      <a:pt x="8802" y="385"/>
                    </a:lnTo>
                    <a:lnTo>
                      <a:pt x="8803" y="389"/>
                    </a:lnTo>
                    <a:lnTo>
                      <a:pt x="8803" y="391"/>
                    </a:lnTo>
                    <a:lnTo>
                      <a:pt x="8803" y="391"/>
                    </a:lnTo>
                    <a:lnTo>
                      <a:pt x="8802" y="426"/>
                    </a:lnTo>
                    <a:lnTo>
                      <a:pt x="8802" y="426"/>
                    </a:lnTo>
                    <a:lnTo>
                      <a:pt x="8799" y="461"/>
                    </a:lnTo>
                    <a:lnTo>
                      <a:pt x="8799" y="461"/>
                    </a:lnTo>
                    <a:lnTo>
                      <a:pt x="8801" y="464"/>
                    </a:lnTo>
                    <a:lnTo>
                      <a:pt x="8802" y="467"/>
                    </a:lnTo>
                    <a:lnTo>
                      <a:pt x="8803" y="469"/>
                    </a:lnTo>
                    <a:lnTo>
                      <a:pt x="8806" y="470"/>
                    </a:lnTo>
                    <a:lnTo>
                      <a:pt x="8806" y="470"/>
                    </a:lnTo>
                    <a:lnTo>
                      <a:pt x="8824" y="479"/>
                    </a:lnTo>
                    <a:lnTo>
                      <a:pt x="8824" y="479"/>
                    </a:lnTo>
                    <a:lnTo>
                      <a:pt x="8836" y="484"/>
                    </a:lnTo>
                    <a:lnTo>
                      <a:pt x="8843" y="486"/>
                    </a:lnTo>
                    <a:lnTo>
                      <a:pt x="8843" y="486"/>
                    </a:lnTo>
                    <a:lnTo>
                      <a:pt x="8845" y="488"/>
                    </a:lnTo>
                    <a:lnTo>
                      <a:pt x="8849" y="486"/>
                    </a:lnTo>
                    <a:lnTo>
                      <a:pt x="8851" y="486"/>
                    </a:lnTo>
                    <a:lnTo>
                      <a:pt x="8854" y="484"/>
                    </a:lnTo>
                    <a:lnTo>
                      <a:pt x="8854" y="484"/>
                    </a:lnTo>
                    <a:lnTo>
                      <a:pt x="8877" y="458"/>
                    </a:lnTo>
                    <a:lnTo>
                      <a:pt x="8877" y="458"/>
                    </a:lnTo>
                    <a:lnTo>
                      <a:pt x="8902" y="433"/>
                    </a:lnTo>
                    <a:lnTo>
                      <a:pt x="8902" y="433"/>
                    </a:lnTo>
                    <a:lnTo>
                      <a:pt x="8904" y="431"/>
                    </a:lnTo>
                    <a:lnTo>
                      <a:pt x="8907" y="431"/>
                    </a:lnTo>
                    <a:lnTo>
                      <a:pt x="8910" y="431"/>
                    </a:lnTo>
                    <a:lnTo>
                      <a:pt x="8914" y="432"/>
                    </a:lnTo>
                    <a:lnTo>
                      <a:pt x="8946" y="448"/>
                    </a:lnTo>
                    <a:lnTo>
                      <a:pt x="8946" y="448"/>
                    </a:lnTo>
                    <a:lnTo>
                      <a:pt x="8949" y="451"/>
                    </a:lnTo>
                    <a:lnTo>
                      <a:pt x="8950" y="453"/>
                    </a:lnTo>
                    <a:lnTo>
                      <a:pt x="8951" y="457"/>
                    </a:lnTo>
                    <a:lnTo>
                      <a:pt x="8951" y="461"/>
                    </a:lnTo>
                    <a:lnTo>
                      <a:pt x="8951" y="461"/>
                    </a:lnTo>
                    <a:lnTo>
                      <a:pt x="8944" y="494"/>
                    </a:lnTo>
                    <a:lnTo>
                      <a:pt x="8944" y="494"/>
                    </a:lnTo>
                    <a:lnTo>
                      <a:pt x="8935" y="527"/>
                    </a:lnTo>
                    <a:lnTo>
                      <a:pt x="8935" y="527"/>
                    </a:lnTo>
                    <a:lnTo>
                      <a:pt x="8935" y="531"/>
                    </a:lnTo>
                    <a:lnTo>
                      <a:pt x="8936" y="533"/>
                    </a:lnTo>
                    <a:lnTo>
                      <a:pt x="8938" y="536"/>
                    </a:lnTo>
                    <a:lnTo>
                      <a:pt x="8940" y="538"/>
                    </a:lnTo>
                    <a:lnTo>
                      <a:pt x="8940" y="538"/>
                    </a:lnTo>
                    <a:lnTo>
                      <a:pt x="8956" y="549"/>
                    </a:lnTo>
                    <a:lnTo>
                      <a:pt x="8956" y="549"/>
                    </a:lnTo>
                    <a:lnTo>
                      <a:pt x="8973" y="560"/>
                    </a:lnTo>
                    <a:lnTo>
                      <a:pt x="8973" y="560"/>
                    </a:lnTo>
                    <a:lnTo>
                      <a:pt x="8976" y="562"/>
                    </a:lnTo>
                    <a:lnTo>
                      <a:pt x="8979" y="562"/>
                    </a:lnTo>
                    <a:lnTo>
                      <a:pt x="8982" y="560"/>
                    </a:lnTo>
                    <a:lnTo>
                      <a:pt x="8984" y="559"/>
                    </a:lnTo>
                    <a:lnTo>
                      <a:pt x="8984" y="559"/>
                    </a:lnTo>
                    <a:lnTo>
                      <a:pt x="9012" y="538"/>
                    </a:lnTo>
                    <a:lnTo>
                      <a:pt x="9012" y="538"/>
                    </a:lnTo>
                    <a:lnTo>
                      <a:pt x="9040" y="518"/>
                    </a:lnTo>
                    <a:lnTo>
                      <a:pt x="9040" y="518"/>
                    </a:lnTo>
                    <a:lnTo>
                      <a:pt x="9042" y="517"/>
                    </a:lnTo>
                    <a:lnTo>
                      <a:pt x="9046" y="516"/>
                    </a:lnTo>
                    <a:lnTo>
                      <a:pt x="9050" y="517"/>
                    </a:lnTo>
                    <a:lnTo>
                      <a:pt x="9052" y="518"/>
                    </a:lnTo>
                    <a:lnTo>
                      <a:pt x="9052" y="518"/>
                    </a:lnTo>
                    <a:lnTo>
                      <a:pt x="9060" y="525"/>
                    </a:lnTo>
                    <a:lnTo>
                      <a:pt x="9060" y="525"/>
                    </a:lnTo>
                    <a:lnTo>
                      <a:pt x="9067" y="530"/>
                    </a:lnTo>
                    <a:lnTo>
                      <a:pt x="9081" y="541"/>
                    </a:lnTo>
                    <a:lnTo>
                      <a:pt x="9081" y="541"/>
                    </a:lnTo>
                    <a:lnTo>
                      <a:pt x="9083" y="543"/>
                    </a:lnTo>
                    <a:lnTo>
                      <a:pt x="9084" y="547"/>
                    </a:lnTo>
                    <a:lnTo>
                      <a:pt x="9084" y="549"/>
                    </a:lnTo>
                    <a:lnTo>
                      <a:pt x="9084" y="553"/>
                    </a:lnTo>
                    <a:lnTo>
                      <a:pt x="9084" y="553"/>
                    </a:lnTo>
                    <a:lnTo>
                      <a:pt x="9071" y="585"/>
                    </a:lnTo>
                    <a:lnTo>
                      <a:pt x="9071" y="585"/>
                    </a:lnTo>
                    <a:lnTo>
                      <a:pt x="9057" y="616"/>
                    </a:lnTo>
                    <a:lnTo>
                      <a:pt x="9057" y="616"/>
                    </a:lnTo>
                    <a:lnTo>
                      <a:pt x="9056" y="620"/>
                    </a:lnTo>
                    <a:lnTo>
                      <a:pt x="9056" y="623"/>
                    </a:lnTo>
                    <a:lnTo>
                      <a:pt x="9057" y="626"/>
                    </a:lnTo>
                    <a:lnTo>
                      <a:pt x="9060" y="628"/>
                    </a:lnTo>
                    <a:lnTo>
                      <a:pt x="9060" y="628"/>
                    </a:lnTo>
                    <a:lnTo>
                      <a:pt x="9074" y="642"/>
                    </a:lnTo>
                    <a:lnTo>
                      <a:pt x="9074" y="642"/>
                    </a:lnTo>
                    <a:lnTo>
                      <a:pt x="9088" y="655"/>
                    </a:lnTo>
                    <a:lnTo>
                      <a:pt x="9088" y="655"/>
                    </a:lnTo>
                    <a:lnTo>
                      <a:pt x="9090" y="657"/>
                    </a:lnTo>
                    <a:lnTo>
                      <a:pt x="9094" y="658"/>
                    </a:lnTo>
                    <a:lnTo>
                      <a:pt x="9097" y="658"/>
                    </a:lnTo>
                    <a:lnTo>
                      <a:pt x="9100" y="657"/>
                    </a:lnTo>
                    <a:lnTo>
                      <a:pt x="9100" y="657"/>
                    </a:lnTo>
                    <a:lnTo>
                      <a:pt x="9131" y="641"/>
                    </a:lnTo>
                    <a:lnTo>
                      <a:pt x="9131" y="641"/>
                    </a:lnTo>
                    <a:lnTo>
                      <a:pt x="9162" y="626"/>
                    </a:lnTo>
                    <a:lnTo>
                      <a:pt x="9162" y="626"/>
                    </a:lnTo>
                    <a:lnTo>
                      <a:pt x="9164" y="625"/>
                    </a:lnTo>
                    <a:lnTo>
                      <a:pt x="9168" y="626"/>
                    </a:lnTo>
                    <a:lnTo>
                      <a:pt x="9172" y="626"/>
                    </a:lnTo>
                    <a:lnTo>
                      <a:pt x="9174" y="628"/>
                    </a:lnTo>
                    <a:lnTo>
                      <a:pt x="9174" y="628"/>
                    </a:lnTo>
                    <a:lnTo>
                      <a:pt x="9187" y="642"/>
                    </a:lnTo>
                    <a:lnTo>
                      <a:pt x="9187" y="642"/>
                    </a:lnTo>
                    <a:lnTo>
                      <a:pt x="9198" y="655"/>
                    </a:lnTo>
                    <a:lnTo>
                      <a:pt x="9198" y="655"/>
                    </a:lnTo>
                    <a:lnTo>
                      <a:pt x="9200" y="658"/>
                    </a:lnTo>
                    <a:lnTo>
                      <a:pt x="9200" y="662"/>
                    </a:lnTo>
                    <a:lnTo>
                      <a:pt x="9200" y="665"/>
                    </a:lnTo>
                    <a:lnTo>
                      <a:pt x="9199" y="668"/>
                    </a:lnTo>
                    <a:lnTo>
                      <a:pt x="9199" y="668"/>
                    </a:lnTo>
                    <a:lnTo>
                      <a:pt x="9180" y="697"/>
                    </a:lnTo>
                    <a:lnTo>
                      <a:pt x="9180" y="697"/>
                    </a:lnTo>
                    <a:lnTo>
                      <a:pt x="9162" y="726"/>
                    </a:lnTo>
                    <a:lnTo>
                      <a:pt x="9162" y="726"/>
                    </a:lnTo>
                    <a:lnTo>
                      <a:pt x="9161" y="728"/>
                    </a:lnTo>
                    <a:lnTo>
                      <a:pt x="9160" y="732"/>
                    </a:lnTo>
                    <a:lnTo>
                      <a:pt x="9161" y="734"/>
                    </a:lnTo>
                    <a:lnTo>
                      <a:pt x="9162" y="737"/>
                    </a:lnTo>
                    <a:lnTo>
                      <a:pt x="9162" y="737"/>
                    </a:lnTo>
                    <a:lnTo>
                      <a:pt x="9174" y="753"/>
                    </a:lnTo>
                    <a:lnTo>
                      <a:pt x="9174" y="753"/>
                    </a:lnTo>
                    <a:lnTo>
                      <a:pt x="9185" y="769"/>
                    </a:lnTo>
                    <a:lnTo>
                      <a:pt x="9185" y="769"/>
                    </a:lnTo>
                    <a:lnTo>
                      <a:pt x="9188" y="771"/>
                    </a:lnTo>
                    <a:lnTo>
                      <a:pt x="9190" y="773"/>
                    </a:lnTo>
                    <a:lnTo>
                      <a:pt x="9194" y="774"/>
                    </a:lnTo>
                    <a:lnTo>
                      <a:pt x="9197" y="773"/>
                    </a:lnTo>
                    <a:lnTo>
                      <a:pt x="9197" y="773"/>
                    </a:lnTo>
                    <a:lnTo>
                      <a:pt x="9230" y="763"/>
                    </a:lnTo>
                    <a:lnTo>
                      <a:pt x="9230" y="763"/>
                    </a:lnTo>
                    <a:lnTo>
                      <a:pt x="9263" y="753"/>
                    </a:lnTo>
                    <a:lnTo>
                      <a:pt x="9263" y="753"/>
                    </a:lnTo>
                    <a:lnTo>
                      <a:pt x="9267" y="753"/>
                    </a:lnTo>
                    <a:lnTo>
                      <a:pt x="9269" y="753"/>
                    </a:lnTo>
                    <a:lnTo>
                      <a:pt x="9273" y="755"/>
                    </a:lnTo>
                    <a:lnTo>
                      <a:pt x="9274" y="758"/>
                    </a:lnTo>
                    <a:lnTo>
                      <a:pt x="9284" y="774"/>
                    </a:lnTo>
                    <a:lnTo>
                      <a:pt x="9294" y="789"/>
                    </a:lnTo>
                    <a:lnTo>
                      <a:pt x="9294" y="789"/>
                    </a:lnTo>
                    <a:lnTo>
                      <a:pt x="9295" y="791"/>
                    </a:lnTo>
                    <a:lnTo>
                      <a:pt x="9295" y="795"/>
                    </a:lnTo>
                    <a:lnTo>
                      <a:pt x="9294" y="798"/>
                    </a:lnTo>
                    <a:lnTo>
                      <a:pt x="9293" y="801"/>
                    </a:lnTo>
                    <a:lnTo>
                      <a:pt x="9293" y="801"/>
                    </a:lnTo>
                    <a:lnTo>
                      <a:pt x="9269" y="827"/>
                    </a:lnTo>
                    <a:lnTo>
                      <a:pt x="9269" y="827"/>
                    </a:lnTo>
                    <a:lnTo>
                      <a:pt x="9246" y="851"/>
                    </a:lnTo>
                    <a:lnTo>
                      <a:pt x="9246" y="851"/>
                    </a:lnTo>
                    <a:lnTo>
                      <a:pt x="9243" y="854"/>
                    </a:lnTo>
                    <a:lnTo>
                      <a:pt x="9242" y="856"/>
                    </a:lnTo>
                    <a:lnTo>
                      <a:pt x="9242" y="860"/>
                    </a:lnTo>
                    <a:lnTo>
                      <a:pt x="9243" y="863"/>
                    </a:lnTo>
                    <a:lnTo>
                      <a:pt x="9243" y="863"/>
                    </a:lnTo>
                    <a:lnTo>
                      <a:pt x="9247" y="869"/>
                    </a:lnTo>
                    <a:lnTo>
                      <a:pt x="9247" y="869"/>
                    </a:lnTo>
                    <a:lnTo>
                      <a:pt x="9252" y="881"/>
                    </a:lnTo>
                    <a:lnTo>
                      <a:pt x="9252" y="881"/>
                    </a:lnTo>
                    <a:lnTo>
                      <a:pt x="9262" y="898"/>
                    </a:lnTo>
                    <a:lnTo>
                      <a:pt x="9262" y="898"/>
                    </a:lnTo>
                    <a:lnTo>
                      <a:pt x="9263" y="901"/>
                    </a:lnTo>
                    <a:lnTo>
                      <a:pt x="9266" y="902"/>
                    </a:lnTo>
                    <a:lnTo>
                      <a:pt x="9269" y="903"/>
                    </a:lnTo>
                    <a:lnTo>
                      <a:pt x="9272" y="903"/>
                    </a:lnTo>
                    <a:lnTo>
                      <a:pt x="9272" y="903"/>
                    </a:lnTo>
                    <a:lnTo>
                      <a:pt x="9306" y="900"/>
                    </a:lnTo>
                    <a:lnTo>
                      <a:pt x="9306" y="900"/>
                    </a:lnTo>
                    <a:lnTo>
                      <a:pt x="9341" y="896"/>
                    </a:lnTo>
                    <a:lnTo>
                      <a:pt x="9341" y="896"/>
                    </a:lnTo>
                    <a:lnTo>
                      <a:pt x="9343" y="896"/>
                    </a:lnTo>
                    <a:lnTo>
                      <a:pt x="9347" y="897"/>
                    </a:lnTo>
                    <a:lnTo>
                      <a:pt x="9349" y="900"/>
                    </a:lnTo>
                    <a:lnTo>
                      <a:pt x="9351" y="902"/>
                    </a:lnTo>
                    <a:lnTo>
                      <a:pt x="9351" y="902"/>
                    </a:lnTo>
                    <a:lnTo>
                      <a:pt x="9358" y="919"/>
                    </a:lnTo>
                    <a:lnTo>
                      <a:pt x="9358" y="919"/>
                    </a:lnTo>
                    <a:lnTo>
                      <a:pt x="9364" y="937"/>
                    </a:lnTo>
                    <a:lnTo>
                      <a:pt x="9364" y="937"/>
                    </a:lnTo>
                    <a:lnTo>
                      <a:pt x="9365" y="939"/>
                    </a:lnTo>
                    <a:lnTo>
                      <a:pt x="9364" y="943"/>
                    </a:lnTo>
                    <a:lnTo>
                      <a:pt x="9363" y="945"/>
                    </a:lnTo>
                    <a:lnTo>
                      <a:pt x="9362" y="948"/>
                    </a:lnTo>
                    <a:lnTo>
                      <a:pt x="9362" y="948"/>
                    </a:lnTo>
                    <a:lnTo>
                      <a:pt x="9333" y="969"/>
                    </a:lnTo>
                    <a:lnTo>
                      <a:pt x="9333" y="969"/>
                    </a:lnTo>
                    <a:lnTo>
                      <a:pt x="9306" y="990"/>
                    </a:lnTo>
                    <a:lnTo>
                      <a:pt x="9306" y="990"/>
                    </a:lnTo>
                    <a:lnTo>
                      <a:pt x="9304" y="992"/>
                    </a:lnTo>
                    <a:lnTo>
                      <a:pt x="9303" y="995"/>
                    </a:lnTo>
                    <a:lnTo>
                      <a:pt x="9301" y="997"/>
                    </a:lnTo>
                    <a:lnTo>
                      <a:pt x="9301" y="1001"/>
                    </a:lnTo>
                    <a:lnTo>
                      <a:pt x="9301" y="1001"/>
                    </a:lnTo>
                    <a:lnTo>
                      <a:pt x="9308" y="1019"/>
                    </a:lnTo>
                    <a:lnTo>
                      <a:pt x="9308" y="1019"/>
                    </a:lnTo>
                    <a:lnTo>
                      <a:pt x="9314" y="1039"/>
                    </a:lnTo>
                    <a:lnTo>
                      <a:pt x="9314" y="1039"/>
                    </a:lnTo>
                    <a:lnTo>
                      <a:pt x="9315" y="1041"/>
                    </a:lnTo>
                    <a:lnTo>
                      <a:pt x="9317" y="1044"/>
                    </a:lnTo>
                    <a:lnTo>
                      <a:pt x="9320" y="1045"/>
                    </a:lnTo>
                    <a:lnTo>
                      <a:pt x="9322" y="1046"/>
                    </a:lnTo>
                    <a:lnTo>
                      <a:pt x="9322" y="1046"/>
                    </a:lnTo>
                    <a:lnTo>
                      <a:pt x="9357" y="1048"/>
                    </a:lnTo>
                    <a:lnTo>
                      <a:pt x="9357" y="1048"/>
                    </a:lnTo>
                    <a:lnTo>
                      <a:pt x="9391" y="1050"/>
                    </a:lnTo>
                    <a:lnTo>
                      <a:pt x="9391" y="1050"/>
                    </a:lnTo>
                    <a:lnTo>
                      <a:pt x="9395" y="1051"/>
                    </a:lnTo>
                    <a:lnTo>
                      <a:pt x="9398" y="1053"/>
                    </a:lnTo>
                    <a:lnTo>
                      <a:pt x="9400" y="1055"/>
                    </a:lnTo>
                    <a:lnTo>
                      <a:pt x="9401" y="1059"/>
                    </a:lnTo>
                    <a:lnTo>
                      <a:pt x="9405" y="1077"/>
                    </a:lnTo>
                    <a:lnTo>
                      <a:pt x="9405" y="1077"/>
                    </a:lnTo>
                    <a:lnTo>
                      <a:pt x="9406" y="1086"/>
                    </a:lnTo>
                    <a:lnTo>
                      <a:pt x="9406" y="1086"/>
                    </a:lnTo>
                    <a:lnTo>
                      <a:pt x="9409" y="1094"/>
                    </a:lnTo>
                    <a:lnTo>
                      <a:pt x="9409" y="1094"/>
                    </a:lnTo>
                    <a:lnTo>
                      <a:pt x="9409" y="1097"/>
                    </a:lnTo>
                    <a:lnTo>
                      <a:pt x="9407" y="1101"/>
                    </a:lnTo>
                    <a:lnTo>
                      <a:pt x="9405" y="1103"/>
                    </a:lnTo>
                    <a:lnTo>
                      <a:pt x="9402" y="1106"/>
                    </a:lnTo>
                    <a:lnTo>
                      <a:pt x="9402" y="1106"/>
                    </a:lnTo>
                    <a:lnTo>
                      <a:pt x="9372" y="1122"/>
                    </a:lnTo>
                    <a:lnTo>
                      <a:pt x="9372" y="1122"/>
                    </a:lnTo>
                    <a:lnTo>
                      <a:pt x="9341" y="1136"/>
                    </a:lnTo>
                    <a:lnTo>
                      <a:pt x="9341" y="1136"/>
                    </a:lnTo>
                    <a:lnTo>
                      <a:pt x="9338" y="1138"/>
                    </a:lnTo>
                    <a:lnTo>
                      <a:pt x="9337" y="1140"/>
                    </a:lnTo>
                    <a:lnTo>
                      <a:pt x="9336" y="1144"/>
                    </a:lnTo>
                    <a:lnTo>
                      <a:pt x="9336" y="1146"/>
                    </a:lnTo>
                    <a:lnTo>
                      <a:pt x="9340" y="1186"/>
                    </a:lnTo>
                    <a:lnTo>
                      <a:pt x="9340" y="1186"/>
                    </a:lnTo>
                    <a:lnTo>
                      <a:pt x="9341" y="1189"/>
                    </a:lnTo>
                    <a:lnTo>
                      <a:pt x="9342" y="1192"/>
                    </a:lnTo>
                    <a:lnTo>
                      <a:pt x="9345" y="1193"/>
                    </a:lnTo>
                    <a:lnTo>
                      <a:pt x="9348" y="1194"/>
                    </a:lnTo>
                    <a:lnTo>
                      <a:pt x="9348" y="1194"/>
                    </a:lnTo>
                    <a:lnTo>
                      <a:pt x="9382" y="1203"/>
                    </a:lnTo>
                    <a:lnTo>
                      <a:pt x="9382" y="1203"/>
                    </a:lnTo>
                    <a:lnTo>
                      <a:pt x="9415" y="1210"/>
                    </a:lnTo>
                    <a:lnTo>
                      <a:pt x="9415" y="1210"/>
                    </a:lnTo>
                    <a:lnTo>
                      <a:pt x="9417" y="1213"/>
                    </a:lnTo>
                    <a:lnTo>
                      <a:pt x="9420" y="1214"/>
                    </a:lnTo>
                    <a:lnTo>
                      <a:pt x="9422" y="1218"/>
                    </a:lnTo>
                    <a:lnTo>
                      <a:pt x="9422" y="1220"/>
                    </a:lnTo>
                    <a:lnTo>
                      <a:pt x="9422" y="1220"/>
                    </a:lnTo>
                    <a:lnTo>
                      <a:pt x="9423" y="1239"/>
                    </a:lnTo>
                    <a:lnTo>
                      <a:pt x="9423" y="1239"/>
                    </a:lnTo>
                    <a:lnTo>
                      <a:pt x="9423" y="1257"/>
                    </a:lnTo>
                    <a:lnTo>
                      <a:pt x="9423" y="1257"/>
                    </a:lnTo>
                    <a:lnTo>
                      <a:pt x="9423" y="1260"/>
                    </a:lnTo>
                    <a:lnTo>
                      <a:pt x="9421" y="1263"/>
                    </a:lnTo>
                    <a:lnTo>
                      <a:pt x="9420" y="1266"/>
                    </a:lnTo>
                    <a:lnTo>
                      <a:pt x="9416" y="1267"/>
                    </a:lnTo>
                    <a:lnTo>
                      <a:pt x="9416" y="1267"/>
                    </a:lnTo>
                    <a:close/>
                  </a:path>
                </a:pathLst>
              </a:custGeom>
              <a:gradFill flip="none" rotWithShape="1">
                <a:gsLst>
                  <a:gs pos="0">
                    <a:schemeClr val="tx1">
                      <a:lumMod val="75000"/>
                      <a:lumOff val="25000"/>
                    </a:schemeClr>
                  </a:gs>
                  <a:gs pos="100000">
                    <a:schemeClr val="tx1">
                      <a:lumMod val="75000"/>
                      <a:lumOff val="25000"/>
                    </a:schemeClr>
                  </a:gs>
                </a:gsLst>
                <a:lin ang="5400000" scaled="0"/>
                <a:tileRect/>
              </a:gra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AutoShape 110">
                <a:extLst>
                  <a:ext uri="{FF2B5EF4-FFF2-40B4-BE49-F238E27FC236}">
                    <a16:creationId xmlns:a16="http://schemas.microsoft.com/office/drawing/2014/main" id="{B885EF8A-F1A0-7F68-40D2-810D33C03D51}"/>
                  </a:ext>
                </a:extLst>
              </p:cNvPr>
              <p:cNvSpPr>
                <a:spLocks noChangeArrowheads="1"/>
              </p:cNvSpPr>
              <p:nvPr/>
            </p:nvSpPr>
            <p:spPr bwMode="auto">
              <a:xfrm rot="5400000">
                <a:off x="8738911" y="3521775"/>
                <a:ext cx="437198" cy="317499"/>
              </a:xfrm>
              <a:prstGeom prst="rightArrow">
                <a:avLst>
                  <a:gd name="adj1" fmla="val 55843"/>
                  <a:gd name="adj2" fmla="val 49879"/>
                </a:avLst>
              </a:prstGeom>
              <a:gradFill flip="none" rotWithShape="1">
                <a:gsLst>
                  <a:gs pos="0">
                    <a:schemeClr val="bg2">
                      <a:lumMod val="25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AutoShape 110">
                <a:extLst>
                  <a:ext uri="{FF2B5EF4-FFF2-40B4-BE49-F238E27FC236}">
                    <a16:creationId xmlns:a16="http://schemas.microsoft.com/office/drawing/2014/main" id="{D47C5E0E-502E-C2F3-830D-3DF7CF682444}"/>
                  </a:ext>
                </a:extLst>
              </p:cNvPr>
              <p:cNvSpPr>
                <a:spLocks noChangeArrowheads="1"/>
              </p:cNvSpPr>
              <p:nvPr/>
            </p:nvSpPr>
            <p:spPr bwMode="auto">
              <a:xfrm rot="16200000">
                <a:off x="-13283" y="3508849"/>
                <a:ext cx="437200" cy="317501"/>
              </a:xfrm>
              <a:prstGeom prst="rightArrow">
                <a:avLst>
                  <a:gd name="adj1" fmla="val 55843"/>
                  <a:gd name="adj2" fmla="val 49879"/>
                </a:avLst>
              </a:prstGeom>
              <a:gradFill flip="none" rotWithShape="1">
                <a:gsLst>
                  <a:gs pos="0">
                    <a:schemeClr val="bg2">
                      <a:lumMod val="10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5" name="AutoShape 110">
                <a:extLst>
                  <a:ext uri="{FF2B5EF4-FFF2-40B4-BE49-F238E27FC236}">
                    <a16:creationId xmlns:a16="http://schemas.microsoft.com/office/drawing/2014/main" id="{465AFA78-AB63-7B8E-FADF-3D237140B9AD}"/>
                  </a:ext>
                </a:extLst>
              </p:cNvPr>
              <p:cNvSpPr>
                <a:spLocks noChangeArrowheads="1"/>
              </p:cNvSpPr>
              <p:nvPr/>
            </p:nvSpPr>
            <p:spPr bwMode="auto">
              <a:xfrm>
                <a:off x="1371600" y="2455917"/>
                <a:ext cx="851484" cy="317501"/>
              </a:xfrm>
              <a:prstGeom prst="rightArrow">
                <a:avLst>
                  <a:gd name="adj1" fmla="val 55843"/>
                  <a:gd name="adj2" fmla="val 49879"/>
                </a:avLst>
              </a:prstGeom>
              <a:gradFill flip="none" rotWithShape="1">
                <a:gsLst>
                  <a:gs pos="0">
                    <a:schemeClr val="bg2">
                      <a:lumMod val="25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6" name="AutoShape 110">
                <a:extLst>
                  <a:ext uri="{FF2B5EF4-FFF2-40B4-BE49-F238E27FC236}">
                    <a16:creationId xmlns:a16="http://schemas.microsoft.com/office/drawing/2014/main" id="{168113B8-AA5C-98C7-8F1B-84419106E08C}"/>
                  </a:ext>
                </a:extLst>
              </p:cNvPr>
              <p:cNvSpPr>
                <a:spLocks noChangeArrowheads="1"/>
              </p:cNvSpPr>
              <p:nvPr/>
            </p:nvSpPr>
            <p:spPr bwMode="auto">
              <a:xfrm>
                <a:off x="6629400" y="2455917"/>
                <a:ext cx="851484" cy="317501"/>
              </a:xfrm>
              <a:prstGeom prst="rightArrow">
                <a:avLst>
                  <a:gd name="adj1" fmla="val 55843"/>
                  <a:gd name="adj2" fmla="val 49879"/>
                </a:avLst>
              </a:prstGeom>
              <a:gradFill flip="none" rotWithShape="1">
                <a:gsLst>
                  <a:gs pos="0">
                    <a:schemeClr val="bg2">
                      <a:lumMod val="25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7" name="AutoShape 110">
                <a:extLst>
                  <a:ext uri="{FF2B5EF4-FFF2-40B4-BE49-F238E27FC236}">
                    <a16:creationId xmlns:a16="http://schemas.microsoft.com/office/drawing/2014/main" id="{EF900AED-538D-253C-866E-91C91F3D7CC4}"/>
                  </a:ext>
                </a:extLst>
              </p:cNvPr>
              <p:cNvSpPr>
                <a:spLocks noChangeArrowheads="1"/>
              </p:cNvSpPr>
              <p:nvPr/>
            </p:nvSpPr>
            <p:spPr bwMode="auto">
              <a:xfrm rot="10800000">
                <a:off x="1371600" y="4487917"/>
                <a:ext cx="851484" cy="317501"/>
              </a:xfrm>
              <a:prstGeom prst="rightArrow">
                <a:avLst>
                  <a:gd name="adj1" fmla="val 55843"/>
                  <a:gd name="adj2" fmla="val 49879"/>
                </a:avLst>
              </a:prstGeom>
              <a:gradFill flip="none" rotWithShape="1">
                <a:gsLst>
                  <a:gs pos="0">
                    <a:schemeClr val="bg2">
                      <a:lumMod val="10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AutoShape 110">
                <a:extLst>
                  <a:ext uri="{FF2B5EF4-FFF2-40B4-BE49-F238E27FC236}">
                    <a16:creationId xmlns:a16="http://schemas.microsoft.com/office/drawing/2014/main" id="{F8D917DD-97FD-C073-EAB9-BA11EB71CB24}"/>
                  </a:ext>
                </a:extLst>
              </p:cNvPr>
              <p:cNvSpPr>
                <a:spLocks noChangeArrowheads="1"/>
              </p:cNvSpPr>
              <p:nvPr/>
            </p:nvSpPr>
            <p:spPr bwMode="auto">
              <a:xfrm rot="10800000">
                <a:off x="6629400" y="4487917"/>
                <a:ext cx="851484" cy="317501"/>
              </a:xfrm>
              <a:prstGeom prst="rightArrow">
                <a:avLst>
                  <a:gd name="adj1" fmla="val 55843"/>
                  <a:gd name="adj2" fmla="val 49879"/>
                </a:avLst>
              </a:prstGeom>
              <a:gradFill flip="none" rotWithShape="1">
                <a:gsLst>
                  <a:gs pos="0">
                    <a:schemeClr val="bg2">
                      <a:lumMod val="10000"/>
                    </a:schemeClr>
                  </a:gs>
                  <a:gs pos="59994">
                    <a:schemeClr val="bg2">
                      <a:lumMod val="25000"/>
                    </a:schemeClr>
                  </a:gs>
                  <a:gs pos="99000">
                    <a:schemeClr val="bg2">
                      <a:lumMod val="50000"/>
                    </a:scheme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80" name="Group 50">
              <a:extLst>
                <a:ext uri="{FF2B5EF4-FFF2-40B4-BE49-F238E27FC236}">
                  <a16:creationId xmlns:a16="http://schemas.microsoft.com/office/drawing/2014/main" id="{1450C825-BAB8-7C05-8682-6A022DF52E1B}"/>
                </a:ext>
              </a:extLst>
            </p:cNvPr>
            <p:cNvGrpSpPr/>
            <p:nvPr/>
          </p:nvGrpSpPr>
          <p:grpSpPr>
            <a:xfrm>
              <a:off x="1570567" y="2684514"/>
              <a:ext cx="9069693" cy="2349501"/>
              <a:chOff x="46566" y="2455917"/>
              <a:chExt cx="9069693" cy="2349501"/>
            </a:xfrm>
          </p:grpSpPr>
          <p:sp>
            <p:nvSpPr>
              <p:cNvPr id="86" name="AutoShape 110" descr="Arrow pointing down">
                <a:extLst>
                  <a:ext uri="{FF2B5EF4-FFF2-40B4-BE49-F238E27FC236}">
                    <a16:creationId xmlns:a16="http://schemas.microsoft.com/office/drawing/2014/main" id="{DEA2D097-73F3-3264-1275-E38EB308515B}"/>
                  </a:ext>
                </a:extLst>
              </p:cNvPr>
              <p:cNvSpPr>
                <a:spLocks noChangeArrowheads="1"/>
              </p:cNvSpPr>
              <p:nvPr/>
            </p:nvSpPr>
            <p:spPr bwMode="auto">
              <a:xfrm rot="5400000">
                <a:off x="8738911" y="3521775"/>
                <a:ext cx="437198" cy="317499"/>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AutoShape 110" descr="Arrow pointing up">
                <a:extLst>
                  <a:ext uri="{FF2B5EF4-FFF2-40B4-BE49-F238E27FC236}">
                    <a16:creationId xmlns:a16="http://schemas.microsoft.com/office/drawing/2014/main" id="{E8C5B2AD-16E5-D54B-89EC-41A2C34E58DD}"/>
                  </a:ext>
                </a:extLst>
              </p:cNvPr>
              <p:cNvSpPr>
                <a:spLocks noChangeArrowheads="1"/>
              </p:cNvSpPr>
              <p:nvPr/>
            </p:nvSpPr>
            <p:spPr bwMode="auto">
              <a:xfrm rot="16200000">
                <a:off x="-13283" y="3508849"/>
                <a:ext cx="437200"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 name="AutoShape 110" descr="Arrow pointing right">
                <a:extLst>
                  <a:ext uri="{FF2B5EF4-FFF2-40B4-BE49-F238E27FC236}">
                    <a16:creationId xmlns:a16="http://schemas.microsoft.com/office/drawing/2014/main" id="{B19674EA-FBB6-D729-451E-2E9BF01A1573}"/>
                  </a:ext>
                </a:extLst>
              </p:cNvPr>
              <p:cNvSpPr>
                <a:spLocks noChangeArrowheads="1"/>
              </p:cNvSpPr>
              <p:nvPr/>
            </p:nvSpPr>
            <p:spPr bwMode="auto">
              <a:xfrm>
                <a:off x="1371600" y="2455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9" name="AutoShape 110" descr="Arrow pointing right">
                <a:extLst>
                  <a:ext uri="{FF2B5EF4-FFF2-40B4-BE49-F238E27FC236}">
                    <a16:creationId xmlns:a16="http://schemas.microsoft.com/office/drawing/2014/main" id="{ADE0B353-A421-C782-F169-F3CA3DE1F256}"/>
                  </a:ext>
                </a:extLst>
              </p:cNvPr>
              <p:cNvSpPr>
                <a:spLocks noChangeArrowheads="1"/>
              </p:cNvSpPr>
              <p:nvPr/>
            </p:nvSpPr>
            <p:spPr bwMode="auto">
              <a:xfrm>
                <a:off x="6629400" y="2455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0" name="AutoShape 110" descr="Arrow pointing left">
                <a:extLst>
                  <a:ext uri="{FF2B5EF4-FFF2-40B4-BE49-F238E27FC236}">
                    <a16:creationId xmlns:a16="http://schemas.microsoft.com/office/drawing/2014/main" id="{B4706F38-BE9B-635A-219A-283D326D96CF}"/>
                  </a:ext>
                </a:extLst>
              </p:cNvPr>
              <p:cNvSpPr>
                <a:spLocks noChangeArrowheads="1"/>
              </p:cNvSpPr>
              <p:nvPr/>
            </p:nvSpPr>
            <p:spPr bwMode="auto">
              <a:xfrm rot="10800000">
                <a:off x="1371600" y="4487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1" name="AutoShape 110" descr="Arrow pointing left">
                <a:extLst>
                  <a:ext uri="{FF2B5EF4-FFF2-40B4-BE49-F238E27FC236}">
                    <a16:creationId xmlns:a16="http://schemas.microsoft.com/office/drawing/2014/main" id="{9EB38C3F-A06C-43F3-D1A7-A2AB027AAF0B}"/>
                  </a:ext>
                </a:extLst>
              </p:cNvPr>
              <p:cNvSpPr>
                <a:spLocks noChangeArrowheads="1"/>
              </p:cNvSpPr>
              <p:nvPr/>
            </p:nvSpPr>
            <p:spPr bwMode="auto">
              <a:xfrm rot="10800000">
                <a:off x="6629400" y="4487917"/>
                <a:ext cx="851484" cy="317501"/>
              </a:xfrm>
              <a:prstGeom prst="rightArrow">
                <a:avLst>
                  <a:gd name="adj1" fmla="val 55843"/>
                  <a:gd name="adj2" fmla="val 49879"/>
                </a:avLst>
              </a:prstGeom>
              <a:gradFill flip="none" rotWithShape="1">
                <a:gsLst>
                  <a:gs pos="0">
                    <a:srgbClr val="FFFFFF">
                      <a:alpha val="0"/>
                    </a:srgbClr>
                  </a:gs>
                  <a:gs pos="100000">
                    <a:srgbClr val="FFFFFF">
                      <a:alpha val="22000"/>
                    </a:srgbClr>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81" name="Grafik 80" descr="Blaupause Silhouette">
              <a:extLst>
                <a:ext uri="{FF2B5EF4-FFF2-40B4-BE49-F238E27FC236}">
                  <a16:creationId xmlns:a16="http://schemas.microsoft.com/office/drawing/2014/main" id="{9FE8A1F1-E412-7E2A-8A80-8B9C8F41332B}"/>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294190" y="3415056"/>
              <a:ext cx="914400" cy="914400"/>
            </a:xfrm>
            <a:prstGeom prst="rect">
              <a:avLst/>
            </a:prstGeom>
          </p:spPr>
        </p:pic>
        <p:pic>
          <p:nvPicPr>
            <p:cNvPr id="82" name="Grafik 81" descr="Fabrik Silhouette">
              <a:extLst>
                <a:ext uri="{FF2B5EF4-FFF2-40B4-BE49-F238E27FC236}">
                  <a16:creationId xmlns:a16="http://schemas.microsoft.com/office/drawing/2014/main" id="{211438E3-5A9D-C634-2A68-103B8219C8D4}"/>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966010" y="3376006"/>
              <a:ext cx="914400" cy="914400"/>
            </a:xfrm>
            <a:prstGeom prst="rect">
              <a:avLst/>
            </a:prstGeom>
          </p:spPr>
        </p:pic>
        <p:pic>
          <p:nvPicPr>
            <p:cNvPr id="83" name="Grafik 82" descr="Ärztin Silhouette">
              <a:extLst>
                <a:ext uri="{FF2B5EF4-FFF2-40B4-BE49-F238E27FC236}">
                  <a16:creationId xmlns:a16="http://schemas.microsoft.com/office/drawing/2014/main" id="{8503B2D6-23BF-4EC9-707F-F81563430A1B}"/>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591944" y="3416297"/>
              <a:ext cx="914400" cy="914400"/>
            </a:xfrm>
            <a:prstGeom prst="rect">
              <a:avLst/>
            </a:prstGeom>
          </p:spPr>
        </p:pic>
        <p:pic>
          <p:nvPicPr>
            <p:cNvPr id="84" name="Grafik 83" descr="Offene Hand mit Pflanze Silhouette">
              <a:extLst>
                <a:ext uri="{FF2B5EF4-FFF2-40B4-BE49-F238E27FC236}">
                  <a16:creationId xmlns:a16="http://schemas.microsoft.com/office/drawing/2014/main" id="{C962D0C7-B32A-C6CD-5A16-AEC686B80301}"/>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300386" y="3376006"/>
              <a:ext cx="914400" cy="914400"/>
            </a:xfrm>
            <a:prstGeom prst="rect">
              <a:avLst/>
            </a:prstGeom>
          </p:spPr>
        </p:pic>
        <p:pic>
          <p:nvPicPr>
            <p:cNvPr id="85" name="Grafik 84" descr="Nachhaltigkeit Silhouette">
              <a:extLst>
                <a:ext uri="{FF2B5EF4-FFF2-40B4-BE49-F238E27FC236}">
                  <a16:creationId xmlns:a16="http://schemas.microsoft.com/office/drawing/2014/main" id="{9D9D7AA3-08FC-F3D4-1903-59211F209DA8}"/>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990197" y="3404335"/>
              <a:ext cx="914400" cy="914400"/>
            </a:xfrm>
            <a:prstGeom prst="rect">
              <a:avLst/>
            </a:prstGeom>
          </p:spPr>
        </p:pic>
      </p:grpSp>
      <p:sp>
        <p:nvSpPr>
          <p:cNvPr id="114" name="Textfeld 113">
            <a:extLst>
              <a:ext uri="{FF2B5EF4-FFF2-40B4-BE49-F238E27FC236}">
                <a16:creationId xmlns:a16="http://schemas.microsoft.com/office/drawing/2014/main" id="{1EB2DBB8-DFB1-D7B1-7267-E9544B49923F}"/>
              </a:ext>
            </a:extLst>
          </p:cNvPr>
          <p:cNvSpPr txBox="1"/>
          <p:nvPr/>
        </p:nvSpPr>
        <p:spPr>
          <a:xfrm>
            <a:off x="1116208" y="5592868"/>
            <a:ext cx="185675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8B169F"/>
                </a:solidFill>
                <a:effectLst/>
                <a:uLnTx/>
                <a:uFillTx/>
                <a:latin typeface="Arial" panose="020B0604020202020204"/>
                <a:ea typeface="+mn-ea"/>
                <a:cs typeface="+mn-cs"/>
              </a:rPr>
              <a:t>Function and process design</a:t>
            </a:r>
          </a:p>
        </p:txBody>
      </p:sp>
      <p:sp>
        <p:nvSpPr>
          <p:cNvPr id="115" name="Textfeld 114">
            <a:extLst>
              <a:ext uri="{FF2B5EF4-FFF2-40B4-BE49-F238E27FC236}">
                <a16:creationId xmlns:a16="http://schemas.microsoft.com/office/drawing/2014/main" id="{4A7A3DAF-1A06-1C25-0E34-A0834E559468}"/>
              </a:ext>
            </a:extLst>
          </p:cNvPr>
          <p:cNvSpPr txBox="1"/>
          <p:nvPr/>
        </p:nvSpPr>
        <p:spPr>
          <a:xfrm>
            <a:off x="2958017" y="5592868"/>
            <a:ext cx="91678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388D"/>
                </a:solidFill>
                <a:effectLst/>
                <a:uLnTx/>
                <a:uFillTx/>
                <a:latin typeface="Arial" panose="020B0604020202020204"/>
                <a:ea typeface="+mn-ea"/>
                <a:cs typeface="+mn-cs"/>
              </a:rPr>
              <a:t>Safety</a:t>
            </a:r>
          </a:p>
        </p:txBody>
      </p:sp>
      <p:sp>
        <p:nvSpPr>
          <p:cNvPr id="116" name="Textfeld 115">
            <a:extLst>
              <a:ext uri="{FF2B5EF4-FFF2-40B4-BE49-F238E27FC236}">
                <a16:creationId xmlns:a16="http://schemas.microsoft.com/office/drawing/2014/main" id="{E78923B5-2995-CEF3-28C1-BF39C7727A61}"/>
              </a:ext>
            </a:extLst>
          </p:cNvPr>
          <p:cNvSpPr txBox="1"/>
          <p:nvPr/>
        </p:nvSpPr>
        <p:spPr>
          <a:xfrm>
            <a:off x="3556599" y="5869867"/>
            <a:ext cx="1583783"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9FF00">
                    <a:lumMod val="50000"/>
                  </a:srgbClr>
                </a:solidFill>
                <a:effectLst/>
                <a:uLnTx/>
                <a:uFillTx/>
                <a:latin typeface="Arial" panose="020B0604020202020204"/>
                <a:ea typeface="+mn-ea"/>
                <a:cs typeface="+mn-cs"/>
              </a:rPr>
              <a:t>Sustainability</a:t>
            </a: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7" name="Textfeld 116">
            <a:extLst>
              <a:ext uri="{FF2B5EF4-FFF2-40B4-BE49-F238E27FC236}">
                <a16:creationId xmlns:a16="http://schemas.microsoft.com/office/drawing/2014/main" id="{9D01837E-1980-D1A8-7027-A71C9122952D}"/>
              </a:ext>
            </a:extLst>
          </p:cNvPr>
          <p:cNvSpPr txBox="1"/>
          <p:nvPr/>
        </p:nvSpPr>
        <p:spPr>
          <a:xfrm>
            <a:off x="4632165" y="5592868"/>
            <a:ext cx="124609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6600">
                    <a:lumMod val="50000"/>
                  </a:srgbClr>
                </a:solidFill>
                <a:effectLst/>
                <a:uLnTx/>
                <a:uFillTx/>
                <a:latin typeface="Arial" panose="020B0604020202020204"/>
                <a:ea typeface="+mn-ea"/>
                <a:cs typeface="+mn-cs"/>
              </a:rPr>
              <a:t>Circularity</a:t>
            </a:r>
            <a:r>
              <a:rPr kumimoji="0" lang="en-GB" sz="1800" b="0" i="0" u="none" strike="noStrike" kern="1200" cap="none" spc="0" normalizeH="0" baseline="0" noProof="0" dirty="0">
                <a:ln>
                  <a:noFill/>
                </a:ln>
                <a:solidFill>
                  <a:srgbClr val="002060"/>
                </a:solidFill>
                <a:effectLst/>
                <a:uLnTx/>
                <a:uFillTx/>
                <a:latin typeface="Arial" panose="020B0604020202020204"/>
                <a:ea typeface="+mn-ea"/>
                <a:cs typeface="+mn-cs"/>
              </a:rPr>
              <a:t> </a:t>
            </a: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118" name="Gerader Verbinder 117">
            <a:extLst>
              <a:ext uri="{FF2B5EF4-FFF2-40B4-BE49-F238E27FC236}">
                <a16:creationId xmlns:a16="http://schemas.microsoft.com/office/drawing/2014/main" id="{2E9DD5CB-3B54-2D57-D853-C4DF3EE6E486}"/>
              </a:ext>
            </a:extLst>
          </p:cNvPr>
          <p:cNvCxnSpPr>
            <a:cxnSpLocks/>
          </p:cNvCxnSpPr>
          <p:nvPr/>
        </p:nvCxnSpPr>
        <p:spPr>
          <a:xfrm>
            <a:off x="266321" y="2968804"/>
            <a:ext cx="662968" cy="1882741"/>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19" name="Gerader Verbinder 118">
            <a:extLst>
              <a:ext uri="{FF2B5EF4-FFF2-40B4-BE49-F238E27FC236}">
                <a16:creationId xmlns:a16="http://schemas.microsoft.com/office/drawing/2014/main" id="{275A078A-5362-0CD8-20CC-5BBFF84136E6}"/>
              </a:ext>
            </a:extLst>
          </p:cNvPr>
          <p:cNvCxnSpPr>
            <a:cxnSpLocks/>
          </p:cNvCxnSpPr>
          <p:nvPr/>
        </p:nvCxnSpPr>
        <p:spPr>
          <a:xfrm flipH="1">
            <a:off x="5878261" y="2968804"/>
            <a:ext cx="794656" cy="1874534"/>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120" name="Pfeil: nach unten 119">
            <a:extLst>
              <a:ext uri="{FF2B5EF4-FFF2-40B4-BE49-F238E27FC236}">
                <a16:creationId xmlns:a16="http://schemas.microsoft.com/office/drawing/2014/main" id="{EF7140D3-49E5-C11E-D829-B8D411063216}"/>
              </a:ext>
            </a:extLst>
          </p:cNvPr>
          <p:cNvSpPr/>
          <p:nvPr/>
        </p:nvSpPr>
        <p:spPr>
          <a:xfrm>
            <a:off x="2113724" y="3436754"/>
            <a:ext cx="2614144" cy="578522"/>
          </a:xfrm>
          <a:prstGeom prst="down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Translation</a:t>
            </a:r>
          </a:p>
        </p:txBody>
      </p:sp>
      <p:sp>
        <p:nvSpPr>
          <p:cNvPr id="121" name="Textfeld 120">
            <a:extLst>
              <a:ext uri="{FF2B5EF4-FFF2-40B4-BE49-F238E27FC236}">
                <a16:creationId xmlns:a16="http://schemas.microsoft.com/office/drawing/2014/main" id="{164CE210-798B-269D-49C0-734679E44119}"/>
              </a:ext>
            </a:extLst>
          </p:cNvPr>
          <p:cNvSpPr txBox="1"/>
          <p:nvPr/>
        </p:nvSpPr>
        <p:spPr>
          <a:xfrm>
            <a:off x="6248938" y="4388783"/>
            <a:ext cx="5816651"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Tiered list of indicators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representing  the SSbD dimensions </a:t>
            </a:r>
          </a:p>
        </p:txBody>
      </p:sp>
      <p:sp>
        <p:nvSpPr>
          <p:cNvPr id="122" name="Textfeld 121">
            <a:extLst>
              <a:ext uri="{FF2B5EF4-FFF2-40B4-BE49-F238E27FC236}">
                <a16:creationId xmlns:a16="http://schemas.microsoft.com/office/drawing/2014/main" id="{230AB769-7925-9191-6065-8CB389E29B51}"/>
              </a:ext>
            </a:extLst>
          </p:cNvPr>
          <p:cNvSpPr txBox="1"/>
          <p:nvPr/>
        </p:nvSpPr>
        <p:spPr>
          <a:xfrm>
            <a:off x="7182524" y="1562159"/>
            <a:ext cx="3949478" cy="95410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Holistic view on material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Arial" panose="020B0604020202020204"/>
                <a:ea typeface="+mn-ea"/>
                <a:cs typeface="+mn-cs"/>
              </a:rPr>
              <a:t>value chain and life cycle</a:t>
            </a:r>
          </a:p>
        </p:txBody>
      </p:sp>
      <p:sp>
        <p:nvSpPr>
          <p:cNvPr id="4" name="Fußzeilenplatzhalter 3">
            <a:extLst>
              <a:ext uri="{FF2B5EF4-FFF2-40B4-BE49-F238E27FC236}">
                <a16:creationId xmlns:a16="http://schemas.microsoft.com/office/drawing/2014/main" id="{7BB1D873-8EA3-62AB-9646-ABD5242AFA95}"/>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1891515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69D22D-8497-0BAB-F522-46F7687B9934}"/>
              </a:ext>
            </a:extLst>
          </p:cNvPr>
          <p:cNvSpPr>
            <a:spLocks noGrp="1"/>
          </p:cNvSpPr>
          <p:nvPr>
            <p:ph type="title"/>
          </p:nvPr>
        </p:nvSpPr>
        <p:spPr/>
        <p:txBody>
          <a:bodyPr/>
          <a:lstStyle/>
          <a:p>
            <a:r>
              <a:rPr lang="en-GB" noProof="0" dirty="0">
                <a:solidFill>
                  <a:schemeClr val="bg2"/>
                </a:solidFill>
              </a:rPr>
              <a:t>PINK</a:t>
            </a:r>
            <a:r>
              <a:rPr lang="en-GB" noProof="0" dirty="0"/>
              <a:t>’s innovative modelling</a:t>
            </a:r>
          </a:p>
        </p:txBody>
      </p:sp>
      <p:sp>
        <p:nvSpPr>
          <p:cNvPr id="5" name="Foliennummernplatzhalter 4">
            <a:extLst>
              <a:ext uri="{FF2B5EF4-FFF2-40B4-BE49-F238E27FC236}">
                <a16:creationId xmlns:a16="http://schemas.microsoft.com/office/drawing/2014/main" id="{9977DB8C-9830-BEC7-FA14-0CDBB31C0B32}"/>
              </a:ext>
            </a:extLst>
          </p:cNvPr>
          <p:cNvSpPr>
            <a:spLocks noGrp="1"/>
          </p:cNvSpPr>
          <p:nvPr>
            <p:ph type="sldNum" sz="quarter" idx="12"/>
          </p:nvPr>
        </p:nvSpPr>
        <p:spPr/>
        <p:txBody>
          <a:bodyPr/>
          <a:lstStyle/>
          <a:p>
            <a:fld id="{6DEC0A70-3375-475C-BE75-E0C06D6831E8}" type="slidenum">
              <a:rPr lang="en-GB" noProof="0" smtClean="0"/>
              <a:pPr/>
              <a:t>9</a:t>
            </a:fld>
            <a:endParaRPr lang="en-GB" noProof="0" dirty="0"/>
          </a:p>
        </p:txBody>
      </p:sp>
      <p:pic>
        <p:nvPicPr>
          <p:cNvPr id="6" name="Picture 4668">
            <a:extLst>
              <a:ext uri="{FF2B5EF4-FFF2-40B4-BE49-F238E27FC236}">
                <a16:creationId xmlns:a16="http://schemas.microsoft.com/office/drawing/2014/main" id="{34CF845C-B4BE-3D98-1FB4-599239D72C32}"/>
              </a:ext>
            </a:extLst>
          </p:cNvPr>
          <p:cNvPicPr/>
          <p:nvPr/>
        </p:nvPicPr>
        <p:blipFill>
          <a:blip r:embed="rId2"/>
          <a:stretch>
            <a:fillRect/>
          </a:stretch>
        </p:blipFill>
        <p:spPr>
          <a:xfrm>
            <a:off x="7322820" y="1081405"/>
            <a:ext cx="4869180" cy="2819400"/>
          </a:xfrm>
          <a:prstGeom prst="rect">
            <a:avLst/>
          </a:prstGeom>
        </p:spPr>
      </p:pic>
      <p:sp>
        <p:nvSpPr>
          <p:cNvPr id="3" name="Textplatzhalter 2">
            <a:extLst>
              <a:ext uri="{FF2B5EF4-FFF2-40B4-BE49-F238E27FC236}">
                <a16:creationId xmlns:a16="http://schemas.microsoft.com/office/drawing/2014/main" id="{1C22C0EA-B954-3532-9F69-5646B4737CB8}"/>
              </a:ext>
            </a:extLst>
          </p:cNvPr>
          <p:cNvSpPr>
            <a:spLocks noGrp="1"/>
          </p:cNvSpPr>
          <p:nvPr>
            <p:ph type="body" sz="quarter" idx="13"/>
          </p:nvPr>
        </p:nvSpPr>
        <p:spPr>
          <a:xfrm>
            <a:off x="444500" y="1146791"/>
            <a:ext cx="7591462" cy="4885299"/>
          </a:xfrm>
        </p:spPr>
        <p:txBody>
          <a:bodyPr/>
          <a:lstStyle/>
          <a:p>
            <a:r>
              <a:rPr lang="en-GB" sz="2200" noProof="0" dirty="0"/>
              <a:t>Physics-based multi-scale modelling</a:t>
            </a:r>
          </a:p>
          <a:p>
            <a:pPr marL="0" indent="0">
              <a:buNone/>
            </a:pPr>
            <a:endParaRPr lang="en-GB" sz="1000" noProof="0" dirty="0"/>
          </a:p>
          <a:p>
            <a:r>
              <a:rPr lang="en-GB" sz="2200" noProof="0" dirty="0"/>
              <a:t>Data-driven approaches</a:t>
            </a:r>
          </a:p>
          <a:p>
            <a:pPr lvl="1"/>
            <a:r>
              <a:rPr lang="en-GB" sz="1800" noProof="0" dirty="0"/>
              <a:t>QSA/PR models </a:t>
            </a:r>
          </a:p>
          <a:p>
            <a:pPr lvl="1"/>
            <a:r>
              <a:rPr lang="en-GB" sz="1800" noProof="0" dirty="0"/>
              <a:t>Read-across</a:t>
            </a:r>
          </a:p>
          <a:p>
            <a:pPr lvl="1"/>
            <a:r>
              <a:rPr lang="en-GB" sz="1800" noProof="0" dirty="0"/>
              <a:t>Mechanistic models for biokinetics simulations</a:t>
            </a:r>
          </a:p>
          <a:p>
            <a:pPr lvl="1"/>
            <a:r>
              <a:rPr lang="en-GB" sz="1800" noProof="0" dirty="0"/>
              <a:t>Safe and sustainable production</a:t>
            </a:r>
          </a:p>
          <a:p>
            <a:pPr lvl="1"/>
            <a:r>
              <a:rPr lang="en-GB" sz="1800" noProof="0" dirty="0"/>
              <a:t>Life-cycle assessment including exploratory/prospective LCA</a:t>
            </a:r>
          </a:p>
          <a:p>
            <a:pPr lvl="1"/>
            <a:r>
              <a:rPr lang="en-GB" sz="1800" noProof="0" dirty="0"/>
              <a:t>AOP-driven evidence generation</a:t>
            </a:r>
          </a:p>
          <a:p>
            <a:pPr marL="0" indent="0">
              <a:buNone/>
            </a:pPr>
            <a:endParaRPr lang="en-GB" sz="1000" noProof="0" dirty="0"/>
          </a:p>
          <a:p>
            <a:r>
              <a:rPr lang="en-GB" sz="2200" noProof="0" dirty="0"/>
              <a:t>Decision support and user guidance</a:t>
            </a:r>
          </a:p>
          <a:p>
            <a:pPr marL="0" indent="0">
              <a:buNone/>
            </a:pPr>
            <a:r>
              <a:rPr lang="en-GB" sz="2200" noProof="0" dirty="0"/>
              <a:t>			 </a:t>
            </a:r>
            <a:r>
              <a:rPr lang="en-GB" sz="2200" noProof="0" dirty="0">
                <a:solidFill>
                  <a:schemeClr val="bg2"/>
                </a:solidFill>
                <a:sym typeface="Wingdings" panose="05000000000000000000" pitchFamily="2" charset="2"/>
              </a:rPr>
              <a:t></a:t>
            </a:r>
            <a:r>
              <a:rPr lang="en-GB" sz="2200" noProof="0" dirty="0">
                <a:solidFill>
                  <a:schemeClr val="bg2"/>
                </a:solidFill>
              </a:rPr>
              <a:t> PINKISH</a:t>
            </a:r>
          </a:p>
          <a:p>
            <a:pPr lvl="1"/>
            <a:r>
              <a:rPr lang="en-GB" sz="1800" noProof="0" dirty="0"/>
              <a:t>Integrated Knowledge Graph</a:t>
            </a:r>
          </a:p>
          <a:p>
            <a:pPr lvl="1"/>
            <a:r>
              <a:rPr lang="en-GB" sz="1800" noProof="0" dirty="0"/>
              <a:t>Generative AI with property constraint</a:t>
            </a:r>
          </a:p>
          <a:p>
            <a:pPr lvl="1"/>
            <a:r>
              <a:rPr lang="en-GB" sz="1800" noProof="0" dirty="0"/>
              <a:t>Causal (AI) modelling</a:t>
            </a:r>
          </a:p>
        </p:txBody>
      </p:sp>
      <p:pic>
        <p:nvPicPr>
          <p:cNvPr id="7" name="Grafik 6">
            <a:extLst>
              <a:ext uri="{FF2B5EF4-FFF2-40B4-BE49-F238E27FC236}">
                <a16:creationId xmlns:a16="http://schemas.microsoft.com/office/drawing/2014/main" id="{F1D54E16-08FF-FE88-FD18-357CA0D8566C}"/>
              </a:ext>
            </a:extLst>
          </p:cNvPr>
          <p:cNvPicPr>
            <a:picLocks noChangeAspect="1"/>
          </p:cNvPicPr>
          <p:nvPr/>
        </p:nvPicPr>
        <p:blipFill>
          <a:blip r:embed="rId3"/>
          <a:stretch>
            <a:fillRect/>
          </a:stretch>
        </p:blipFill>
        <p:spPr>
          <a:xfrm>
            <a:off x="6217745" y="3931920"/>
            <a:ext cx="5852995" cy="2777490"/>
          </a:xfrm>
          <a:prstGeom prst="rect">
            <a:avLst/>
          </a:prstGeom>
        </p:spPr>
      </p:pic>
      <p:sp>
        <p:nvSpPr>
          <p:cNvPr id="4" name="Fußzeilenplatzhalter 3">
            <a:extLst>
              <a:ext uri="{FF2B5EF4-FFF2-40B4-BE49-F238E27FC236}">
                <a16:creationId xmlns:a16="http://schemas.microsoft.com/office/drawing/2014/main" id="{C44366D0-815A-528B-3047-E7AB0CD83AEF}"/>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17962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4790FB2-93C7-FAAA-5F04-717CE0BB5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47326"/>
            <a:ext cx="12192000" cy="521493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7BEAD71A-7819-F80A-9322-F885F219FDFC}"/>
              </a:ext>
            </a:extLst>
          </p:cNvPr>
          <p:cNvSpPr>
            <a:spLocks noGrp="1"/>
          </p:cNvSpPr>
          <p:nvPr>
            <p:ph type="title"/>
          </p:nvPr>
        </p:nvSpPr>
        <p:spPr>
          <a:xfrm>
            <a:off x="419100" y="316800"/>
            <a:ext cx="11347450" cy="590931"/>
          </a:xfrm>
        </p:spPr>
        <p:txBody>
          <a:bodyPr/>
          <a:lstStyle/>
          <a:p>
            <a:r>
              <a:rPr lang="en-GB" noProof="0" dirty="0"/>
              <a:t>Tools for all SSbD dimensions</a:t>
            </a:r>
          </a:p>
        </p:txBody>
      </p:sp>
      <p:sp>
        <p:nvSpPr>
          <p:cNvPr id="5" name="Foliennummernplatzhalter 4">
            <a:extLst>
              <a:ext uri="{FF2B5EF4-FFF2-40B4-BE49-F238E27FC236}">
                <a16:creationId xmlns:a16="http://schemas.microsoft.com/office/drawing/2014/main" id="{64F3AA36-D50D-BEAC-8FEB-EF9099A5979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EC0A70-3375-475C-BE75-E0C06D6831E8}" type="slidenum">
              <a:rPr kumimoji="0" lang="en-GB"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5" name="Gruppieren 24">
            <a:extLst>
              <a:ext uri="{FF2B5EF4-FFF2-40B4-BE49-F238E27FC236}">
                <a16:creationId xmlns:a16="http://schemas.microsoft.com/office/drawing/2014/main" id="{8AF76F58-B948-C00C-6EDF-EC5906AEADDA}"/>
              </a:ext>
            </a:extLst>
          </p:cNvPr>
          <p:cNvGrpSpPr/>
          <p:nvPr/>
        </p:nvGrpSpPr>
        <p:grpSpPr>
          <a:xfrm>
            <a:off x="169718" y="1237442"/>
            <a:ext cx="11787332" cy="4776270"/>
            <a:chOff x="169718" y="1237442"/>
            <a:chExt cx="11787332" cy="4776270"/>
          </a:xfrm>
        </p:grpSpPr>
        <p:grpSp>
          <p:nvGrpSpPr>
            <p:cNvPr id="9" name="Gruppieren 8">
              <a:extLst>
                <a:ext uri="{FF2B5EF4-FFF2-40B4-BE49-F238E27FC236}">
                  <a16:creationId xmlns:a16="http://schemas.microsoft.com/office/drawing/2014/main" id="{E6ACD71A-1FDB-5D08-3879-40812CD4F147}"/>
                </a:ext>
              </a:extLst>
            </p:cNvPr>
            <p:cNvGrpSpPr/>
            <p:nvPr/>
          </p:nvGrpSpPr>
          <p:grpSpPr>
            <a:xfrm>
              <a:off x="169718" y="1237442"/>
              <a:ext cx="4414157" cy="2434440"/>
              <a:chOff x="240970" y="1142090"/>
              <a:chExt cx="5598349" cy="2854226"/>
            </a:xfrm>
          </p:grpSpPr>
          <p:pic>
            <p:nvPicPr>
              <p:cNvPr id="4" name="Grafik 3">
                <a:extLst>
                  <a:ext uri="{FF2B5EF4-FFF2-40B4-BE49-F238E27FC236}">
                    <a16:creationId xmlns:a16="http://schemas.microsoft.com/office/drawing/2014/main" id="{8E939EE6-40C9-A656-ADA3-C99BF9EEBE39}"/>
                  </a:ext>
                </a:extLst>
              </p:cNvPr>
              <p:cNvPicPr>
                <a:picLocks noChangeAspect="1"/>
              </p:cNvPicPr>
              <p:nvPr/>
            </p:nvPicPr>
            <p:blipFill>
              <a:blip r:embed="rId4"/>
              <a:stretch>
                <a:fillRect/>
              </a:stretch>
            </p:blipFill>
            <p:spPr>
              <a:xfrm>
                <a:off x="240970" y="1142090"/>
                <a:ext cx="5598349" cy="2854226"/>
              </a:xfrm>
              <a:prstGeom prst="rect">
                <a:avLst/>
              </a:prstGeom>
              <a:ln w="28575">
                <a:solidFill>
                  <a:schemeClr val="bg2"/>
                </a:solidFill>
              </a:ln>
            </p:spPr>
          </p:pic>
          <p:sp>
            <p:nvSpPr>
              <p:cNvPr id="8" name="Rechteck 7">
                <a:extLst>
                  <a:ext uri="{FF2B5EF4-FFF2-40B4-BE49-F238E27FC236}">
                    <a16:creationId xmlns:a16="http://schemas.microsoft.com/office/drawing/2014/main" id="{AC3A6BA1-AFFE-7EE3-A7B1-16A03BC1AF10}"/>
                  </a:ext>
                </a:extLst>
              </p:cNvPr>
              <p:cNvSpPr/>
              <p:nvPr/>
            </p:nvSpPr>
            <p:spPr>
              <a:xfrm>
                <a:off x="332510" y="1199408"/>
                <a:ext cx="4465122" cy="285008"/>
              </a:xfrm>
              <a:prstGeom prst="rect">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12" name="Gruppieren 11">
              <a:extLst>
                <a:ext uri="{FF2B5EF4-FFF2-40B4-BE49-F238E27FC236}">
                  <a16:creationId xmlns:a16="http://schemas.microsoft.com/office/drawing/2014/main" id="{A89C5BE8-488B-36C7-00C2-8856FDE7998A}"/>
                </a:ext>
              </a:extLst>
            </p:cNvPr>
            <p:cNvGrpSpPr/>
            <p:nvPr/>
          </p:nvGrpSpPr>
          <p:grpSpPr>
            <a:xfrm>
              <a:off x="4397753" y="1371371"/>
              <a:ext cx="4184650" cy="2128437"/>
              <a:chOff x="6092825" y="2144071"/>
              <a:chExt cx="5368625" cy="2575716"/>
            </a:xfrm>
          </p:grpSpPr>
          <p:pic>
            <p:nvPicPr>
              <p:cNvPr id="7" name="Grafik 6">
                <a:extLst>
                  <a:ext uri="{FF2B5EF4-FFF2-40B4-BE49-F238E27FC236}">
                    <a16:creationId xmlns:a16="http://schemas.microsoft.com/office/drawing/2014/main" id="{FE164750-3283-7838-B169-3EFD0FBE3ECB}"/>
                  </a:ext>
                </a:extLst>
              </p:cNvPr>
              <p:cNvPicPr>
                <a:picLocks noChangeAspect="1"/>
              </p:cNvPicPr>
              <p:nvPr/>
            </p:nvPicPr>
            <p:blipFill>
              <a:blip r:embed="rId5"/>
              <a:stretch>
                <a:fillRect/>
              </a:stretch>
            </p:blipFill>
            <p:spPr>
              <a:xfrm>
                <a:off x="6092825" y="2144071"/>
                <a:ext cx="5368625" cy="2569857"/>
              </a:xfrm>
              <a:prstGeom prst="rect">
                <a:avLst/>
              </a:prstGeom>
              <a:ln w="28575">
                <a:solidFill>
                  <a:schemeClr val="bg2"/>
                </a:solidFill>
              </a:ln>
            </p:spPr>
          </p:pic>
          <p:sp>
            <p:nvSpPr>
              <p:cNvPr id="10" name="Rechteck 9">
                <a:extLst>
                  <a:ext uri="{FF2B5EF4-FFF2-40B4-BE49-F238E27FC236}">
                    <a16:creationId xmlns:a16="http://schemas.microsoft.com/office/drawing/2014/main" id="{9ABD3CB4-E5F0-01C5-8D53-8C97880910EF}"/>
                  </a:ext>
                </a:extLst>
              </p:cNvPr>
              <p:cNvSpPr/>
              <p:nvPr/>
            </p:nvSpPr>
            <p:spPr>
              <a:xfrm>
                <a:off x="6092825" y="4434779"/>
                <a:ext cx="723611" cy="28500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Rechteck 10">
                <a:extLst>
                  <a:ext uri="{FF2B5EF4-FFF2-40B4-BE49-F238E27FC236}">
                    <a16:creationId xmlns:a16="http://schemas.microsoft.com/office/drawing/2014/main" id="{47C908C0-A1D0-B14D-B036-37B325B73011}"/>
                  </a:ext>
                </a:extLst>
              </p:cNvPr>
              <p:cNvSpPr/>
              <p:nvPr/>
            </p:nvSpPr>
            <p:spPr>
              <a:xfrm>
                <a:off x="10728469" y="4434779"/>
                <a:ext cx="723611" cy="28500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pic>
          <p:nvPicPr>
            <p:cNvPr id="14" name="Grafik 13">
              <a:extLst>
                <a:ext uri="{FF2B5EF4-FFF2-40B4-BE49-F238E27FC236}">
                  <a16:creationId xmlns:a16="http://schemas.microsoft.com/office/drawing/2014/main" id="{2F0069CC-703E-5076-3C1D-A45D705B2FC5}"/>
                </a:ext>
              </a:extLst>
            </p:cNvPr>
            <p:cNvPicPr>
              <a:picLocks noChangeAspect="1"/>
            </p:cNvPicPr>
            <p:nvPr/>
          </p:nvPicPr>
          <p:blipFill>
            <a:blip r:embed="rId6"/>
            <a:stretch>
              <a:fillRect/>
            </a:stretch>
          </p:blipFill>
          <p:spPr>
            <a:xfrm>
              <a:off x="7512361" y="1750017"/>
              <a:ext cx="3796814" cy="2125374"/>
            </a:xfrm>
            <a:prstGeom prst="rect">
              <a:avLst/>
            </a:prstGeom>
            <a:ln w="28575">
              <a:solidFill>
                <a:schemeClr val="bg2"/>
              </a:solidFill>
            </a:ln>
          </p:spPr>
        </p:pic>
        <p:pic>
          <p:nvPicPr>
            <p:cNvPr id="22" name="Grafik 21">
              <a:extLst>
                <a:ext uri="{FF2B5EF4-FFF2-40B4-BE49-F238E27FC236}">
                  <a16:creationId xmlns:a16="http://schemas.microsoft.com/office/drawing/2014/main" id="{A0BA5FF0-EFA3-DA95-DB32-665605A8E17F}"/>
                </a:ext>
              </a:extLst>
            </p:cNvPr>
            <p:cNvPicPr>
              <a:picLocks noChangeAspect="1"/>
            </p:cNvPicPr>
            <p:nvPr/>
          </p:nvPicPr>
          <p:blipFill>
            <a:blip r:embed="rId7"/>
            <a:stretch>
              <a:fillRect/>
            </a:stretch>
          </p:blipFill>
          <p:spPr>
            <a:xfrm>
              <a:off x="419100" y="3374147"/>
              <a:ext cx="4913778" cy="2639565"/>
            </a:xfrm>
            <a:prstGeom prst="rect">
              <a:avLst/>
            </a:prstGeom>
            <a:ln w="28575">
              <a:solidFill>
                <a:schemeClr val="bg2"/>
              </a:solidFill>
            </a:ln>
          </p:spPr>
        </p:pic>
        <p:pic>
          <p:nvPicPr>
            <p:cNvPr id="24" name="Grafik 23">
              <a:extLst>
                <a:ext uri="{FF2B5EF4-FFF2-40B4-BE49-F238E27FC236}">
                  <a16:creationId xmlns:a16="http://schemas.microsoft.com/office/drawing/2014/main" id="{8F003099-069E-0649-32FD-43936E3F4939}"/>
                </a:ext>
              </a:extLst>
            </p:cNvPr>
            <p:cNvPicPr>
              <a:picLocks noChangeAspect="1"/>
            </p:cNvPicPr>
            <p:nvPr/>
          </p:nvPicPr>
          <p:blipFill>
            <a:blip r:embed="rId8"/>
            <a:stretch>
              <a:fillRect/>
            </a:stretch>
          </p:blipFill>
          <p:spPr>
            <a:xfrm>
              <a:off x="3318905" y="3571211"/>
              <a:ext cx="5041896" cy="2234382"/>
            </a:xfrm>
            <a:prstGeom prst="rect">
              <a:avLst/>
            </a:prstGeom>
            <a:ln w="28575">
              <a:solidFill>
                <a:schemeClr val="bg2"/>
              </a:solidFill>
            </a:ln>
          </p:spPr>
        </p:pic>
        <p:pic>
          <p:nvPicPr>
            <p:cNvPr id="16" name="Grafik 15">
              <a:extLst>
                <a:ext uri="{FF2B5EF4-FFF2-40B4-BE49-F238E27FC236}">
                  <a16:creationId xmlns:a16="http://schemas.microsoft.com/office/drawing/2014/main" id="{0720CA67-8468-7846-3FE3-3E7E31570A16}"/>
                </a:ext>
              </a:extLst>
            </p:cNvPr>
            <p:cNvPicPr>
              <a:picLocks noChangeAspect="1"/>
            </p:cNvPicPr>
            <p:nvPr/>
          </p:nvPicPr>
          <p:blipFill>
            <a:blip r:embed="rId9"/>
            <a:stretch>
              <a:fillRect/>
            </a:stretch>
          </p:blipFill>
          <p:spPr>
            <a:xfrm>
              <a:off x="7714810" y="4137821"/>
              <a:ext cx="4242240" cy="1862011"/>
            </a:xfrm>
            <a:prstGeom prst="rect">
              <a:avLst/>
            </a:prstGeom>
            <a:ln w="28575">
              <a:solidFill>
                <a:schemeClr val="bg2"/>
              </a:solidFill>
            </a:ln>
          </p:spPr>
        </p:pic>
      </p:grpSp>
      <p:sp>
        <p:nvSpPr>
          <p:cNvPr id="3" name="Fußzeilenplatzhalter 3">
            <a:extLst>
              <a:ext uri="{FF2B5EF4-FFF2-40B4-BE49-F238E27FC236}">
                <a16:creationId xmlns:a16="http://schemas.microsoft.com/office/drawing/2014/main" id="{574826AC-E36A-BC4E-52DB-FC61C7FB8F51}"/>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296123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2993-8CE1-2745-BC46-64593D62355D}"/>
              </a:ext>
            </a:extLst>
          </p:cNvPr>
          <p:cNvSpPr>
            <a:spLocks noGrp="1"/>
          </p:cNvSpPr>
          <p:nvPr>
            <p:ph type="title"/>
          </p:nvPr>
        </p:nvSpPr>
        <p:spPr>
          <a:xfrm>
            <a:off x="414451" y="284548"/>
            <a:ext cx="11985172" cy="590931"/>
          </a:xfrm>
        </p:spPr>
        <p:txBody>
          <a:bodyPr/>
          <a:lstStyle/>
          <a:p>
            <a:r>
              <a:rPr lang="en-GB" noProof="0" dirty="0"/>
              <a:t>Working towards an interoperable ecosystem</a:t>
            </a:r>
          </a:p>
        </p:txBody>
      </p:sp>
      <p:sp>
        <p:nvSpPr>
          <p:cNvPr id="5" name="Slide Number Placeholder 4">
            <a:extLst>
              <a:ext uri="{FF2B5EF4-FFF2-40B4-BE49-F238E27FC236}">
                <a16:creationId xmlns:a16="http://schemas.microsoft.com/office/drawing/2014/main" id="{9F3AC9FC-46B2-DC4B-9728-D5BDBF5BFF85}"/>
              </a:ext>
            </a:extLst>
          </p:cNvPr>
          <p:cNvSpPr>
            <a:spLocks noGrp="1"/>
          </p:cNvSpPr>
          <p:nvPr>
            <p:ph type="sldNum" sz="quarter" idx="12"/>
          </p:nvPr>
        </p:nvSpPr>
        <p:spPr/>
        <p:txBody>
          <a:bodyPr/>
          <a:lstStyle/>
          <a:p>
            <a:fld id="{6DEC0A70-3375-475C-BE75-E0C06D6831E8}" type="slidenum">
              <a:rPr lang="en-GB" noProof="0" smtClean="0"/>
              <a:pPr/>
              <a:t>11</a:t>
            </a:fld>
            <a:endParaRPr lang="en-GB" noProof="0" dirty="0"/>
          </a:p>
        </p:txBody>
      </p:sp>
      <p:sp>
        <p:nvSpPr>
          <p:cNvPr id="6" name="Textfeld 5">
            <a:extLst>
              <a:ext uri="{FF2B5EF4-FFF2-40B4-BE49-F238E27FC236}">
                <a16:creationId xmlns:a16="http://schemas.microsoft.com/office/drawing/2014/main" id="{5BDACF89-A2FE-A173-F864-77DD86C01123}"/>
              </a:ext>
            </a:extLst>
          </p:cNvPr>
          <p:cNvSpPr txBox="1"/>
          <p:nvPr/>
        </p:nvSpPr>
        <p:spPr>
          <a:xfrm>
            <a:off x="8426337" y="1034140"/>
            <a:ext cx="1640193" cy="523220"/>
          </a:xfrm>
          <a:prstGeom prst="rect">
            <a:avLst/>
          </a:prstGeom>
          <a:noFill/>
        </p:spPr>
        <p:txBody>
          <a:bodyPr wrap="none" rtlCol="0">
            <a:spAutoFit/>
          </a:bodyPr>
          <a:lstStyle/>
          <a:p>
            <a:r>
              <a:rPr lang="en-GB" sz="2800" b="1" noProof="0" dirty="0">
                <a:solidFill>
                  <a:schemeClr val="bg1"/>
                </a:solidFill>
              </a:rPr>
              <a:t>PINKISH</a:t>
            </a:r>
          </a:p>
        </p:txBody>
      </p:sp>
      <p:pic>
        <p:nvPicPr>
          <p:cNvPr id="3" name="Picture 2">
            <a:extLst>
              <a:ext uri="{FF2B5EF4-FFF2-40B4-BE49-F238E27FC236}">
                <a16:creationId xmlns:a16="http://schemas.microsoft.com/office/drawing/2014/main" id="{1B8E6FCE-5F03-09D9-F600-BFEE6198E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082" y="1152890"/>
            <a:ext cx="7008812" cy="4958300"/>
          </a:xfrm>
          <a:prstGeom prst="rect">
            <a:avLst/>
          </a:prstGeom>
          <a:noFill/>
          <a:extLst>
            <a:ext uri="{909E8E84-426E-40DD-AFC4-6F175D3DCCD1}">
              <a14:hiddenFill xmlns:a14="http://schemas.microsoft.com/office/drawing/2010/main">
                <a:solidFill>
                  <a:srgbClr val="FFFFFF"/>
                </a:solidFill>
              </a14:hiddenFill>
            </a:ext>
          </a:extLst>
        </p:spPr>
      </p:pic>
      <p:sp>
        <p:nvSpPr>
          <p:cNvPr id="7" name="Fußzeilenplatzhalter 3">
            <a:extLst>
              <a:ext uri="{FF2B5EF4-FFF2-40B4-BE49-F238E27FC236}">
                <a16:creationId xmlns:a16="http://schemas.microsoft.com/office/drawing/2014/main" id="{6D02641F-F072-2805-84EF-B0B3B50A4C32}"/>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409186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F018B-2D4C-5B3C-7F57-0647A1EC4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DB3166-E398-D872-E0BC-9D39C02235EB}"/>
              </a:ext>
            </a:extLst>
          </p:cNvPr>
          <p:cNvSpPr>
            <a:spLocks noGrp="1"/>
          </p:cNvSpPr>
          <p:nvPr>
            <p:ph type="title"/>
          </p:nvPr>
        </p:nvSpPr>
        <p:spPr>
          <a:xfrm>
            <a:off x="414451" y="284548"/>
            <a:ext cx="11985172" cy="590931"/>
          </a:xfrm>
        </p:spPr>
        <p:txBody>
          <a:bodyPr/>
          <a:lstStyle/>
          <a:p>
            <a:r>
              <a:rPr lang="en-GB" noProof="0" dirty="0"/>
              <a:t>Working towards an interoperable ecosystem</a:t>
            </a:r>
          </a:p>
        </p:txBody>
      </p:sp>
      <p:sp>
        <p:nvSpPr>
          <p:cNvPr id="5" name="Slide Number Placeholder 4">
            <a:extLst>
              <a:ext uri="{FF2B5EF4-FFF2-40B4-BE49-F238E27FC236}">
                <a16:creationId xmlns:a16="http://schemas.microsoft.com/office/drawing/2014/main" id="{6F8873F1-F98A-3185-510B-6255EB67E261}"/>
              </a:ext>
            </a:extLst>
          </p:cNvPr>
          <p:cNvSpPr>
            <a:spLocks noGrp="1"/>
          </p:cNvSpPr>
          <p:nvPr>
            <p:ph type="sldNum" sz="quarter" idx="12"/>
          </p:nvPr>
        </p:nvSpPr>
        <p:spPr/>
        <p:txBody>
          <a:bodyPr/>
          <a:lstStyle/>
          <a:p>
            <a:fld id="{6DEC0A70-3375-475C-BE75-E0C06D6831E8}" type="slidenum">
              <a:rPr lang="en-GB" noProof="0" smtClean="0"/>
              <a:pPr/>
              <a:t>12</a:t>
            </a:fld>
            <a:endParaRPr lang="en-GB" noProof="0" dirty="0"/>
          </a:p>
        </p:txBody>
      </p:sp>
      <p:sp>
        <p:nvSpPr>
          <p:cNvPr id="6" name="Textfeld 5">
            <a:extLst>
              <a:ext uri="{FF2B5EF4-FFF2-40B4-BE49-F238E27FC236}">
                <a16:creationId xmlns:a16="http://schemas.microsoft.com/office/drawing/2014/main" id="{FA4D4014-EC7D-E587-E230-FDB68CB0FDD3}"/>
              </a:ext>
            </a:extLst>
          </p:cNvPr>
          <p:cNvSpPr txBox="1"/>
          <p:nvPr/>
        </p:nvSpPr>
        <p:spPr>
          <a:xfrm>
            <a:off x="8426337" y="1034140"/>
            <a:ext cx="1640193" cy="523220"/>
          </a:xfrm>
          <a:prstGeom prst="rect">
            <a:avLst/>
          </a:prstGeom>
          <a:noFill/>
        </p:spPr>
        <p:txBody>
          <a:bodyPr wrap="none" rtlCol="0">
            <a:spAutoFit/>
          </a:bodyPr>
          <a:lstStyle/>
          <a:p>
            <a:r>
              <a:rPr lang="en-GB" sz="2800" b="1" noProof="0" dirty="0">
                <a:solidFill>
                  <a:schemeClr val="bg1"/>
                </a:solidFill>
              </a:rPr>
              <a:t>PINKISH</a:t>
            </a:r>
          </a:p>
        </p:txBody>
      </p:sp>
      <p:pic>
        <p:nvPicPr>
          <p:cNvPr id="7" name="image8.png" descr="Ein Bild, das Text, Screenshot, Diagramm, Schrift enthält.&#10;&#10;Automatisch generierte Beschreibung">
            <a:extLst>
              <a:ext uri="{FF2B5EF4-FFF2-40B4-BE49-F238E27FC236}">
                <a16:creationId xmlns:a16="http://schemas.microsoft.com/office/drawing/2014/main" id="{48BA19D5-E2FA-27E4-FB21-649062CD48C3}"/>
              </a:ext>
            </a:extLst>
          </p:cNvPr>
          <p:cNvPicPr/>
          <p:nvPr/>
        </p:nvPicPr>
        <p:blipFill>
          <a:blip r:embed="rId2"/>
          <a:srcRect/>
          <a:stretch>
            <a:fillRect/>
          </a:stretch>
        </p:blipFill>
        <p:spPr>
          <a:xfrm>
            <a:off x="495414" y="1497074"/>
            <a:ext cx="6540500" cy="4196445"/>
          </a:xfrm>
          <a:prstGeom prst="rect">
            <a:avLst/>
          </a:prstGeom>
          <a:ln/>
        </p:spPr>
      </p:pic>
      <p:grpSp>
        <p:nvGrpSpPr>
          <p:cNvPr id="15" name="Gruppieren 14">
            <a:extLst>
              <a:ext uri="{FF2B5EF4-FFF2-40B4-BE49-F238E27FC236}">
                <a16:creationId xmlns:a16="http://schemas.microsoft.com/office/drawing/2014/main" id="{2C2A89CF-8353-C0A3-92B7-54483B5301E1}"/>
              </a:ext>
            </a:extLst>
          </p:cNvPr>
          <p:cNvGrpSpPr/>
          <p:nvPr/>
        </p:nvGrpSpPr>
        <p:grpSpPr>
          <a:xfrm>
            <a:off x="1629296" y="1372605"/>
            <a:ext cx="10011154" cy="4320914"/>
            <a:chOff x="1629296" y="1372605"/>
            <a:chExt cx="10011154" cy="4320914"/>
          </a:xfrm>
        </p:grpSpPr>
        <p:pic>
          <p:nvPicPr>
            <p:cNvPr id="9" name="Grafik 8">
              <a:extLst>
                <a:ext uri="{FF2B5EF4-FFF2-40B4-BE49-F238E27FC236}">
                  <a16:creationId xmlns:a16="http://schemas.microsoft.com/office/drawing/2014/main" id="{EFA3BF3B-6662-3EB9-CE6A-1A553478F91D}"/>
                </a:ext>
              </a:extLst>
            </p:cNvPr>
            <p:cNvPicPr>
              <a:picLocks noChangeAspect="1"/>
            </p:cNvPicPr>
            <p:nvPr/>
          </p:nvPicPr>
          <p:blipFill>
            <a:blip r:embed="rId3"/>
            <a:stretch>
              <a:fillRect/>
            </a:stretch>
          </p:blipFill>
          <p:spPr>
            <a:xfrm>
              <a:off x="7822499" y="1372605"/>
              <a:ext cx="3817951" cy="4320914"/>
            </a:xfrm>
            <a:prstGeom prst="rect">
              <a:avLst/>
            </a:prstGeom>
          </p:spPr>
        </p:pic>
        <p:sp>
          <p:nvSpPr>
            <p:cNvPr id="14" name="Pfeil: nach oben gebogen 13">
              <a:extLst>
                <a:ext uri="{FF2B5EF4-FFF2-40B4-BE49-F238E27FC236}">
                  <a16:creationId xmlns:a16="http://schemas.microsoft.com/office/drawing/2014/main" id="{1F3C2CE3-8128-2844-D1BA-4C843DC13D19}"/>
                </a:ext>
              </a:extLst>
            </p:cNvPr>
            <p:cNvSpPr/>
            <p:nvPr/>
          </p:nvSpPr>
          <p:spPr>
            <a:xfrm rot="10800000">
              <a:off x="1629296" y="3135085"/>
              <a:ext cx="6090852" cy="480827"/>
            </a:xfrm>
            <a:prstGeom prst="bentUpArrow">
              <a:avLst>
                <a:gd name="adj1" fmla="val 25566"/>
                <a:gd name="adj2" fmla="val 24207"/>
                <a:gd name="adj3" fmla="val 37112"/>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3" name="Fußzeilenplatzhalter 3">
            <a:extLst>
              <a:ext uri="{FF2B5EF4-FFF2-40B4-BE49-F238E27FC236}">
                <a16:creationId xmlns:a16="http://schemas.microsoft.com/office/drawing/2014/main" id="{FAE6E970-7027-FC39-41D9-6683C60BF8EB}"/>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308585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5" name="Titel 4">
            <a:extLst>
              <a:ext uri="{FF2B5EF4-FFF2-40B4-BE49-F238E27FC236}">
                <a16:creationId xmlns:a16="http://schemas.microsoft.com/office/drawing/2014/main" id="{EB8AA26E-018C-1B9B-2BBC-26E29E177E33}"/>
              </a:ext>
            </a:extLst>
          </p:cNvPr>
          <p:cNvSpPr>
            <a:spLocks noGrp="1"/>
          </p:cNvSpPr>
          <p:nvPr>
            <p:ph type="title"/>
          </p:nvPr>
        </p:nvSpPr>
        <p:spPr/>
        <p:txBody>
          <a:bodyPr/>
          <a:lstStyle/>
          <a:p>
            <a:r>
              <a:rPr lang="en-GB" noProof="0" dirty="0">
                <a:solidFill>
                  <a:schemeClr val="bg2"/>
                </a:solidFill>
              </a:rPr>
              <a:t>PINK</a:t>
            </a:r>
            <a:r>
              <a:rPr lang="en-GB" noProof="0" dirty="0"/>
              <a:t>’s tiered approach</a:t>
            </a:r>
          </a:p>
        </p:txBody>
      </p:sp>
      <p:sp>
        <p:nvSpPr>
          <p:cNvPr id="6" name="Textplatzhalter 5">
            <a:extLst>
              <a:ext uri="{FF2B5EF4-FFF2-40B4-BE49-F238E27FC236}">
                <a16:creationId xmlns:a16="http://schemas.microsoft.com/office/drawing/2014/main" id="{D8691401-FD99-5656-7722-5319D2D927B4}"/>
              </a:ext>
            </a:extLst>
          </p:cNvPr>
          <p:cNvSpPr>
            <a:spLocks noGrp="1"/>
          </p:cNvSpPr>
          <p:nvPr>
            <p:ph type="body" sz="quarter" idx="13"/>
          </p:nvPr>
        </p:nvSpPr>
        <p:spPr/>
        <p:txBody>
          <a:bodyPr/>
          <a:lstStyle/>
          <a:p>
            <a:endParaRPr lang="en-GB" noProof="0" dirty="0"/>
          </a:p>
        </p:txBody>
      </p:sp>
      <p:sp>
        <p:nvSpPr>
          <p:cNvPr id="2" name="Fußzeilenplatzhalter 3">
            <a:extLst>
              <a:ext uri="{FF2B5EF4-FFF2-40B4-BE49-F238E27FC236}">
                <a16:creationId xmlns:a16="http://schemas.microsoft.com/office/drawing/2014/main" id="{8753F7E4-2B48-4175-AE85-70DBE599E265}"/>
              </a:ext>
            </a:extLst>
          </p:cNvPr>
          <p:cNvSpPr>
            <a:spLocks noGrp="1"/>
          </p:cNvSpPr>
          <p:nvPr>
            <p:ph type="ftr" sz="quarter" idx="11"/>
          </p:nvPr>
        </p:nvSpPr>
        <p:spPr/>
        <p:txBody>
          <a:bodyPr/>
          <a:lstStyle/>
          <a:p>
            <a:r>
              <a:rPr lang="en-GB" noProof="0" dirty="0"/>
              <a:t>PARC TASK 8.1.3 Meeting, </a:t>
            </a:r>
          </a:p>
          <a:p>
            <a:r>
              <a:rPr lang="en-GB" noProof="0" dirty="0"/>
              <a:t>16 April 2025</a:t>
            </a:r>
          </a:p>
        </p:txBody>
      </p:sp>
      <p:sp>
        <p:nvSpPr>
          <p:cNvPr id="302" name="Google Shape;302;p1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13</a:t>
            </a:fld>
            <a:endParaRPr lang="en-GB" noProof="0" dirty="0"/>
          </a:p>
        </p:txBody>
      </p:sp>
      <p:pic>
        <p:nvPicPr>
          <p:cNvPr id="304" name="Google Shape;304;p12"/>
          <p:cNvPicPr preferRelativeResize="0"/>
          <p:nvPr/>
        </p:nvPicPr>
        <p:blipFill rotWithShape="1">
          <a:blip r:embed="rId3">
            <a:alphaModFix/>
          </a:blip>
          <a:srcRect/>
          <a:stretch/>
        </p:blipFill>
        <p:spPr>
          <a:xfrm>
            <a:off x="10808598" y="58441"/>
            <a:ext cx="1299957" cy="571612"/>
          </a:xfrm>
          <a:prstGeom prst="rect">
            <a:avLst/>
          </a:prstGeom>
          <a:noFill/>
          <a:ln>
            <a:noFill/>
          </a:ln>
        </p:spPr>
      </p:pic>
      <p:pic>
        <p:nvPicPr>
          <p:cNvPr id="305" name="Google Shape;305;p12" descr="Ein Bild, das Text, Screenshot, Schrift, Software enthält.&#10;&#10;Automatisch generierte Beschreibung"/>
          <p:cNvPicPr preferRelativeResize="0"/>
          <p:nvPr/>
        </p:nvPicPr>
        <p:blipFill rotWithShape="1">
          <a:blip r:embed="rId4">
            <a:alphaModFix/>
          </a:blip>
          <a:srcRect b="8501"/>
          <a:stretch/>
        </p:blipFill>
        <p:spPr>
          <a:xfrm>
            <a:off x="331677" y="1251258"/>
            <a:ext cx="11463483" cy="48724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4" name="Google Shape;314;p13"/>
          <p:cNvPicPr preferRelativeResize="0"/>
          <p:nvPr/>
        </p:nvPicPr>
        <p:blipFill rotWithShape="1">
          <a:blip r:embed="rId3">
            <a:alphaModFix/>
          </a:blip>
          <a:srcRect/>
          <a:stretch/>
        </p:blipFill>
        <p:spPr>
          <a:xfrm>
            <a:off x="51165" y="1309613"/>
            <a:ext cx="12010161" cy="4901609"/>
          </a:xfrm>
          <a:prstGeom prst="rect">
            <a:avLst/>
          </a:prstGeom>
          <a:noFill/>
          <a:ln>
            <a:noFill/>
          </a:ln>
        </p:spPr>
      </p:pic>
      <p:sp>
        <p:nvSpPr>
          <p:cNvPr id="5" name="Titel 4">
            <a:extLst>
              <a:ext uri="{FF2B5EF4-FFF2-40B4-BE49-F238E27FC236}">
                <a16:creationId xmlns:a16="http://schemas.microsoft.com/office/drawing/2014/main" id="{7FBCB7CF-344D-DDD9-3B2E-24223C12A1DC}"/>
              </a:ext>
            </a:extLst>
          </p:cNvPr>
          <p:cNvSpPr>
            <a:spLocks noGrp="1"/>
          </p:cNvSpPr>
          <p:nvPr>
            <p:ph type="title"/>
          </p:nvPr>
        </p:nvSpPr>
        <p:spPr/>
        <p:txBody>
          <a:bodyPr/>
          <a:lstStyle/>
          <a:p>
            <a:r>
              <a:rPr lang="en-GB" noProof="0" dirty="0">
                <a:solidFill>
                  <a:schemeClr val="bg2"/>
                </a:solidFill>
              </a:rPr>
              <a:t>PINK</a:t>
            </a:r>
            <a:r>
              <a:rPr lang="en-GB" noProof="0" dirty="0"/>
              <a:t>’s tiered approach</a:t>
            </a:r>
          </a:p>
        </p:txBody>
      </p:sp>
      <p:sp>
        <p:nvSpPr>
          <p:cNvPr id="2" name="Fußzeilenplatzhalter 3">
            <a:extLst>
              <a:ext uri="{FF2B5EF4-FFF2-40B4-BE49-F238E27FC236}">
                <a16:creationId xmlns:a16="http://schemas.microsoft.com/office/drawing/2014/main" id="{B139C983-2226-2D0E-3CF4-2E07E714594E}"/>
              </a:ext>
            </a:extLst>
          </p:cNvPr>
          <p:cNvSpPr>
            <a:spLocks noGrp="1"/>
          </p:cNvSpPr>
          <p:nvPr>
            <p:ph type="ftr" sz="quarter" idx="11"/>
          </p:nvPr>
        </p:nvSpPr>
        <p:spPr/>
        <p:txBody>
          <a:bodyPr/>
          <a:lstStyle/>
          <a:p>
            <a:r>
              <a:rPr lang="en-GB" noProof="0" dirty="0"/>
              <a:t>PARC TASK 8.1.3 Meeting, </a:t>
            </a:r>
          </a:p>
          <a:p>
            <a:r>
              <a:rPr lang="en-GB" noProof="0" dirty="0"/>
              <a:t>16 April 2025</a:t>
            </a:r>
          </a:p>
        </p:txBody>
      </p:sp>
      <p:sp>
        <p:nvSpPr>
          <p:cNvPr id="311" name="Google Shape;311;p13"/>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14</a:t>
            </a:fld>
            <a:endParaRPr lang="en-GB" noProof="0" dirty="0"/>
          </a:p>
        </p:txBody>
      </p:sp>
      <p:pic>
        <p:nvPicPr>
          <p:cNvPr id="313" name="Google Shape;313;p13"/>
          <p:cNvPicPr preferRelativeResize="0"/>
          <p:nvPr/>
        </p:nvPicPr>
        <p:blipFill rotWithShape="1">
          <a:blip r:embed="rId4">
            <a:alphaModFix/>
          </a:blip>
          <a:srcRect/>
          <a:stretch/>
        </p:blipFill>
        <p:spPr>
          <a:xfrm>
            <a:off x="10808598" y="58441"/>
            <a:ext cx="1299957" cy="5716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EAD71A-7819-F80A-9322-F885F219FDFC}"/>
              </a:ext>
            </a:extLst>
          </p:cNvPr>
          <p:cNvSpPr>
            <a:spLocks noGrp="1"/>
          </p:cNvSpPr>
          <p:nvPr>
            <p:ph type="title"/>
          </p:nvPr>
        </p:nvSpPr>
        <p:spPr/>
        <p:txBody>
          <a:bodyPr/>
          <a:lstStyle/>
          <a:p>
            <a:r>
              <a:rPr lang="en-GB" noProof="0" dirty="0">
                <a:solidFill>
                  <a:schemeClr val="bg2"/>
                </a:solidFill>
              </a:rPr>
              <a:t>PINK</a:t>
            </a:r>
            <a:r>
              <a:rPr lang="en-GB" noProof="0" dirty="0"/>
              <a:t>’s tiered approach</a:t>
            </a:r>
          </a:p>
        </p:txBody>
      </p:sp>
      <p:sp>
        <p:nvSpPr>
          <p:cNvPr id="5" name="Foliennummernplatzhalter 4">
            <a:extLst>
              <a:ext uri="{FF2B5EF4-FFF2-40B4-BE49-F238E27FC236}">
                <a16:creationId xmlns:a16="http://schemas.microsoft.com/office/drawing/2014/main" id="{64F3AA36-D50D-BEAC-8FEB-EF9099A5979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EC0A70-3375-475C-BE75-E0C06D6831E8}" type="slidenum">
              <a:rPr kumimoji="0" lang="en-GB"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42" name="Gruppieren 41">
            <a:extLst>
              <a:ext uri="{FF2B5EF4-FFF2-40B4-BE49-F238E27FC236}">
                <a16:creationId xmlns:a16="http://schemas.microsoft.com/office/drawing/2014/main" id="{02417B1D-8B12-026D-C144-F47710121670}"/>
              </a:ext>
            </a:extLst>
          </p:cNvPr>
          <p:cNvGrpSpPr/>
          <p:nvPr/>
        </p:nvGrpSpPr>
        <p:grpSpPr>
          <a:xfrm>
            <a:off x="0" y="1437300"/>
            <a:ext cx="11990195" cy="1623684"/>
            <a:chOff x="90811" y="4639645"/>
            <a:chExt cx="11990195" cy="1623684"/>
          </a:xfrm>
        </p:grpSpPr>
        <p:sp>
          <p:nvSpPr>
            <p:cNvPr id="43" name="Rechteck 42">
              <a:extLst>
                <a:ext uri="{FF2B5EF4-FFF2-40B4-BE49-F238E27FC236}">
                  <a16:creationId xmlns:a16="http://schemas.microsoft.com/office/drawing/2014/main" id="{51190A2F-3911-025E-5ED1-7A5708C93E5A}"/>
                </a:ext>
              </a:extLst>
            </p:cNvPr>
            <p:cNvSpPr/>
            <p:nvPr/>
          </p:nvSpPr>
          <p:spPr>
            <a:xfrm>
              <a:off x="195150" y="4639645"/>
              <a:ext cx="11885856" cy="1592184"/>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Cross-scenario enabling aspects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4" name="Gruppieren 43">
              <a:extLst>
                <a:ext uri="{FF2B5EF4-FFF2-40B4-BE49-F238E27FC236}">
                  <a16:creationId xmlns:a16="http://schemas.microsoft.com/office/drawing/2014/main" id="{680AAE51-5E76-D81B-00A1-844E193DFB27}"/>
                </a:ext>
              </a:extLst>
            </p:cNvPr>
            <p:cNvGrpSpPr/>
            <p:nvPr/>
          </p:nvGrpSpPr>
          <p:grpSpPr>
            <a:xfrm>
              <a:off x="90811" y="4769078"/>
              <a:ext cx="11861457" cy="1494251"/>
              <a:chOff x="90811" y="4769078"/>
              <a:chExt cx="11861457" cy="1494251"/>
            </a:xfrm>
          </p:grpSpPr>
          <p:sp>
            <p:nvSpPr>
              <p:cNvPr id="45" name="Pfeil: nach rechts 44">
                <a:extLst>
                  <a:ext uri="{FF2B5EF4-FFF2-40B4-BE49-F238E27FC236}">
                    <a16:creationId xmlns:a16="http://schemas.microsoft.com/office/drawing/2014/main" id="{69496833-E28A-0B58-4FB2-4AA08D0AF34C}"/>
                  </a:ext>
                </a:extLst>
              </p:cNvPr>
              <p:cNvSpPr/>
              <p:nvPr/>
            </p:nvSpPr>
            <p:spPr>
              <a:xfrm>
                <a:off x="9765383" y="5347653"/>
                <a:ext cx="2159884" cy="600505"/>
              </a:xfrm>
              <a:prstGeom prst="rightArrow">
                <a:avLst>
                  <a:gd name="adj1" fmla="val 72679"/>
                  <a:gd name="adj2" fmla="val 50000"/>
                </a:avLst>
              </a:prstGeom>
              <a:gradFill>
                <a:gsLst>
                  <a:gs pos="0">
                    <a:schemeClr val="bg1"/>
                  </a:gs>
                  <a:gs pos="100000">
                    <a:schemeClr val="accent2">
                      <a:lumMod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Successive Process</a:t>
                </a:r>
              </a:p>
            </p:txBody>
          </p:sp>
          <p:sp>
            <p:nvSpPr>
              <p:cNvPr id="46" name="TextBox 24">
                <a:extLst>
                  <a:ext uri="{FF2B5EF4-FFF2-40B4-BE49-F238E27FC236}">
                    <a16:creationId xmlns:a16="http://schemas.microsoft.com/office/drawing/2014/main" id="{F8CA3C79-F601-49A1-264F-4EAABF53C637}"/>
                  </a:ext>
                </a:extLst>
              </p:cNvPr>
              <p:cNvSpPr txBox="1"/>
              <p:nvPr/>
            </p:nvSpPr>
            <p:spPr>
              <a:xfrm>
                <a:off x="90811" y="5889914"/>
                <a:ext cx="1637655"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Arial" pitchFamily="34" charset="0"/>
                  </a:rPr>
                  <a:t>Gate 1</a:t>
                </a:r>
              </a:p>
            </p:txBody>
          </p:sp>
          <p:grpSp>
            <p:nvGrpSpPr>
              <p:cNvPr id="47" name="Gruppieren 46">
                <a:extLst>
                  <a:ext uri="{FF2B5EF4-FFF2-40B4-BE49-F238E27FC236}">
                    <a16:creationId xmlns:a16="http://schemas.microsoft.com/office/drawing/2014/main" id="{6DE0D070-A0E8-5671-8D0C-A24550942EB5}"/>
                  </a:ext>
                </a:extLst>
              </p:cNvPr>
              <p:cNvGrpSpPr/>
              <p:nvPr/>
            </p:nvGrpSpPr>
            <p:grpSpPr>
              <a:xfrm>
                <a:off x="363022" y="5422139"/>
                <a:ext cx="9628956" cy="439842"/>
                <a:chOff x="363022" y="5422655"/>
                <a:chExt cx="9628956" cy="439842"/>
              </a:xfrm>
            </p:grpSpPr>
            <p:sp>
              <p:nvSpPr>
                <p:cNvPr id="57" name="Rectangle 5">
                  <a:extLst>
                    <a:ext uri="{FF2B5EF4-FFF2-40B4-BE49-F238E27FC236}">
                      <a16:creationId xmlns:a16="http://schemas.microsoft.com/office/drawing/2014/main" id="{039E5487-B25B-EBFD-4E9E-AF0157CF626F}"/>
                    </a:ext>
                  </a:extLst>
                </p:cNvPr>
                <p:cNvSpPr/>
                <p:nvPr/>
              </p:nvSpPr>
              <p:spPr>
                <a:xfrm flipH="1">
                  <a:off x="874685" y="5422655"/>
                  <a:ext cx="1800000" cy="431947"/>
                </a:xfrm>
                <a:prstGeom prst="rect">
                  <a:avLst/>
                </a:prstGeom>
                <a:gradFill flip="none" rotWithShape="1">
                  <a:gsLst>
                    <a:gs pos="0">
                      <a:schemeClr val="accent1">
                        <a:lumMod val="5000"/>
                        <a:lumOff val="95000"/>
                      </a:schemeClr>
                    </a:gs>
                    <a:gs pos="100000">
                      <a:schemeClr val="bg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Ideation</a:t>
                  </a:r>
                </a:p>
              </p:txBody>
            </p:sp>
            <p:sp>
              <p:nvSpPr>
                <p:cNvPr id="58" name="Rectangle 7">
                  <a:extLst>
                    <a:ext uri="{FF2B5EF4-FFF2-40B4-BE49-F238E27FC236}">
                      <a16:creationId xmlns:a16="http://schemas.microsoft.com/office/drawing/2014/main" id="{99A9980F-F621-4F26-7289-DDADADEAB002}"/>
                    </a:ext>
                  </a:extLst>
                </p:cNvPr>
                <p:cNvSpPr/>
                <p:nvPr/>
              </p:nvSpPr>
              <p:spPr>
                <a:xfrm flipH="1">
                  <a:off x="4434245" y="5422655"/>
                  <a:ext cx="1800000" cy="439842"/>
                </a:xfrm>
                <a:prstGeom prst="rect">
                  <a:avLst/>
                </a:prstGeom>
                <a:gradFill flip="none" rotWithShape="1">
                  <a:gsLst>
                    <a:gs pos="0">
                      <a:schemeClr val="accent2">
                        <a:lumMod val="40000"/>
                        <a:lumOff val="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Lab Phase</a:t>
                  </a:r>
                </a:p>
              </p:txBody>
            </p:sp>
            <p:sp>
              <p:nvSpPr>
                <p:cNvPr id="59" name="Rectangle 8">
                  <a:extLst>
                    <a:ext uri="{FF2B5EF4-FFF2-40B4-BE49-F238E27FC236}">
                      <a16:creationId xmlns:a16="http://schemas.microsoft.com/office/drawing/2014/main" id="{90BC97AB-C85F-5A45-82F5-138382FDFC29}"/>
                    </a:ext>
                  </a:extLst>
                </p:cNvPr>
                <p:cNvSpPr/>
                <p:nvPr/>
              </p:nvSpPr>
              <p:spPr>
                <a:xfrm flipH="1">
                  <a:off x="2636547" y="5422655"/>
                  <a:ext cx="1800000" cy="424115"/>
                </a:xfrm>
                <a:prstGeom prst="rect">
                  <a:avLst/>
                </a:prstGeom>
                <a:gradFill flip="none" rotWithShape="1">
                  <a:gsLst>
                    <a:gs pos="0">
                      <a:schemeClr val="accent2">
                        <a:lumMod val="20000"/>
                        <a:lumOff val="8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Feasibility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Assessment</a:t>
                  </a:r>
                </a:p>
              </p:txBody>
            </p:sp>
            <p:sp>
              <p:nvSpPr>
                <p:cNvPr id="60" name="Oval 11">
                  <a:extLst>
                    <a:ext uri="{FF2B5EF4-FFF2-40B4-BE49-F238E27FC236}">
                      <a16:creationId xmlns:a16="http://schemas.microsoft.com/office/drawing/2014/main" id="{0528E4DD-8418-FB11-47EC-274939CCADDE}"/>
                    </a:ext>
                  </a:extLst>
                </p:cNvPr>
                <p:cNvSpPr/>
                <p:nvPr/>
              </p:nvSpPr>
              <p:spPr>
                <a:xfrm flipH="1">
                  <a:off x="4244353" y="5422655"/>
                  <a:ext cx="411641" cy="411641"/>
                </a:xfrm>
                <a:prstGeom prst="ellipse">
                  <a:avLst/>
                </a:prstGeom>
                <a:solidFill>
                  <a:schemeClr val="bg1"/>
                </a:solidFill>
                <a:ln w="254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sp>
              <p:nvSpPr>
                <p:cNvPr id="61" name="Oval 12">
                  <a:extLst>
                    <a:ext uri="{FF2B5EF4-FFF2-40B4-BE49-F238E27FC236}">
                      <a16:creationId xmlns:a16="http://schemas.microsoft.com/office/drawing/2014/main" id="{2A7D19E4-A116-9658-D2B9-4975A3A55894}"/>
                    </a:ext>
                  </a:extLst>
                </p:cNvPr>
                <p:cNvSpPr/>
                <p:nvPr/>
              </p:nvSpPr>
              <p:spPr>
                <a:xfrm flipH="1">
                  <a:off x="2454775" y="5422655"/>
                  <a:ext cx="424116" cy="424116"/>
                </a:xfrm>
                <a:prstGeom prst="ellipse">
                  <a:avLst/>
                </a:prstGeom>
                <a:solidFill>
                  <a:schemeClr val="bg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sp>
              <p:nvSpPr>
                <p:cNvPr id="62" name="Rectangle 5">
                  <a:extLst>
                    <a:ext uri="{FF2B5EF4-FFF2-40B4-BE49-F238E27FC236}">
                      <a16:creationId xmlns:a16="http://schemas.microsoft.com/office/drawing/2014/main" id="{983E5414-3A5B-7E28-6303-D4E3C0D358AB}"/>
                    </a:ext>
                  </a:extLst>
                </p:cNvPr>
                <p:cNvSpPr/>
                <p:nvPr/>
              </p:nvSpPr>
              <p:spPr>
                <a:xfrm flipH="1">
                  <a:off x="363022" y="5422655"/>
                  <a:ext cx="584821" cy="405560"/>
                </a:xfrm>
                <a:prstGeom prst="rect">
                  <a:avLst/>
                </a:prstGeom>
                <a:gradFill flip="none" rotWithShape="1">
                  <a:gsLst>
                    <a:gs pos="70400">
                      <a:schemeClr val="bg1">
                        <a:lumMod val="95000"/>
                      </a:schemeClr>
                    </a:gs>
                    <a:gs pos="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sp>
              <p:nvSpPr>
                <p:cNvPr id="63" name="Oval 13">
                  <a:extLst>
                    <a:ext uri="{FF2B5EF4-FFF2-40B4-BE49-F238E27FC236}">
                      <a16:creationId xmlns:a16="http://schemas.microsoft.com/office/drawing/2014/main" id="{BCC350D1-2DA4-BBFB-58BE-D99B29A61FC2}"/>
                    </a:ext>
                  </a:extLst>
                </p:cNvPr>
                <p:cNvSpPr/>
                <p:nvPr/>
              </p:nvSpPr>
              <p:spPr>
                <a:xfrm flipH="1">
                  <a:off x="706616" y="5422655"/>
                  <a:ext cx="414987" cy="414987"/>
                </a:xfrm>
                <a:prstGeom prst="ellipse">
                  <a:avLst/>
                </a:prstGeom>
                <a:solidFill>
                  <a:schemeClr val="bg1"/>
                </a:solid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sp>
              <p:nvSpPr>
                <p:cNvPr id="1024" name="Rectangle 5">
                  <a:extLst>
                    <a:ext uri="{FF2B5EF4-FFF2-40B4-BE49-F238E27FC236}">
                      <a16:creationId xmlns:a16="http://schemas.microsoft.com/office/drawing/2014/main" id="{CF2D2711-1950-91AE-1C86-A920A26832AA}"/>
                    </a:ext>
                  </a:extLst>
                </p:cNvPr>
                <p:cNvSpPr/>
                <p:nvPr/>
              </p:nvSpPr>
              <p:spPr>
                <a:xfrm flipH="1">
                  <a:off x="7975840" y="5422655"/>
                  <a:ext cx="1800000" cy="431947"/>
                </a:xfrm>
                <a:prstGeom prst="rect">
                  <a:avLst/>
                </a:prstGeom>
                <a:gradFill flip="none" rotWithShape="1">
                  <a:gsLst>
                    <a:gs pos="0">
                      <a:schemeClr val="accent2">
                        <a:lumMod val="7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Launch</a:t>
                  </a:r>
                </a:p>
              </p:txBody>
            </p:sp>
            <p:sp>
              <p:nvSpPr>
                <p:cNvPr id="1025" name="Rectangle 5">
                  <a:extLst>
                    <a:ext uri="{FF2B5EF4-FFF2-40B4-BE49-F238E27FC236}">
                      <a16:creationId xmlns:a16="http://schemas.microsoft.com/office/drawing/2014/main" id="{43C759C8-F61E-0650-CB49-71C46A885E44}"/>
                    </a:ext>
                  </a:extLst>
                </p:cNvPr>
                <p:cNvSpPr/>
                <p:nvPr/>
              </p:nvSpPr>
              <p:spPr>
                <a:xfrm flipH="1">
                  <a:off x="6180367" y="5422655"/>
                  <a:ext cx="1800000" cy="439842"/>
                </a:xfrm>
                <a:prstGeom prst="rect">
                  <a:avLst/>
                </a:prstGeom>
                <a:gradFill flip="none" rotWithShape="1">
                  <a:gsLst>
                    <a:gs pos="0">
                      <a:schemeClr val="accent2">
                        <a:lumMod val="60000"/>
                        <a:lumOff val="4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rPr>
                    <a:t>Scale-up</a:t>
                  </a:r>
                </a:p>
              </p:txBody>
            </p:sp>
            <p:sp>
              <p:nvSpPr>
                <p:cNvPr id="1027" name="Oval 11">
                  <a:extLst>
                    <a:ext uri="{FF2B5EF4-FFF2-40B4-BE49-F238E27FC236}">
                      <a16:creationId xmlns:a16="http://schemas.microsoft.com/office/drawing/2014/main" id="{EB721F47-EF4F-58BD-802F-A5A219B096C9}"/>
                    </a:ext>
                  </a:extLst>
                </p:cNvPr>
                <p:cNvSpPr/>
                <p:nvPr/>
              </p:nvSpPr>
              <p:spPr>
                <a:xfrm flipH="1">
                  <a:off x="5998140" y="5422655"/>
                  <a:ext cx="424115" cy="424115"/>
                </a:xfrm>
                <a:prstGeom prst="ellipse">
                  <a:avLst/>
                </a:prstGeom>
                <a:solidFill>
                  <a:schemeClr val="bg1"/>
                </a:solidFill>
                <a:ln w="254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sp>
              <p:nvSpPr>
                <p:cNvPr id="1028" name="Oval 11">
                  <a:extLst>
                    <a:ext uri="{FF2B5EF4-FFF2-40B4-BE49-F238E27FC236}">
                      <a16:creationId xmlns:a16="http://schemas.microsoft.com/office/drawing/2014/main" id="{647C5CA9-437C-44E8-6148-1E7E27C7D4D9}"/>
                    </a:ext>
                  </a:extLst>
                </p:cNvPr>
                <p:cNvSpPr/>
                <p:nvPr/>
              </p:nvSpPr>
              <p:spPr>
                <a:xfrm flipH="1">
                  <a:off x="7808033" y="5422655"/>
                  <a:ext cx="424115" cy="424115"/>
                </a:xfrm>
                <a:prstGeom prst="ellipse">
                  <a:avLst/>
                </a:prstGeom>
                <a:solidFill>
                  <a:schemeClr val="bg1"/>
                </a:solidFill>
                <a:ln w="254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sp>
              <p:nvSpPr>
                <p:cNvPr id="1029" name="Oval 11">
                  <a:extLst>
                    <a:ext uri="{FF2B5EF4-FFF2-40B4-BE49-F238E27FC236}">
                      <a16:creationId xmlns:a16="http://schemas.microsoft.com/office/drawing/2014/main" id="{92695A28-D155-C95E-0140-73F8138AFEB8}"/>
                    </a:ext>
                  </a:extLst>
                </p:cNvPr>
                <p:cNvSpPr/>
                <p:nvPr/>
              </p:nvSpPr>
              <p:spPr>
                <a:xfrm flipH="1">
                  <a:off x="9563312" y="5422655"/>
                  <a:ext cx="428666" cy="428666"/>
                </a:xfrm>
                <a:prstGeom prst="ellipse">
                  <a:avLst/>
                </a:prstGeom>
                <a:solidFill>
                  <a:schemeClr val="bg1"/>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mn-cs"/>
                  </a:endParaRPr>
                </a:p>
              </p:txBody>
            </p:sp>
          </p:grpSp>
          <p:sp>
            <p:nvSpPr>
              <p:cNvPr id="48" name="TextBox 24">
                <a:extLst>
                  <a:ext uri="{FF2B5EF4-FFF2-40B4-BE49-F238E27FC236}">
                    <a16:creationId xmlns:a16="http://schemas.microsoft.com/office/drawing/2014/main" id="{E6499506-CF29-2671-EDA2-101E590C8CA2}"/>
                  </a:ext>
                </a:extLst>
              </p:cNvPr>
              <p:cNvSpPr txBox="1"/>
              <p:nvPr/>
            </p:nvSpPr>
            <p:spPr>
              <a:xfrm>
                <a:off x="1815947" y="5889914"/>
                <a:ext cx="1637655"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Arial" pitchFamily="34" charset="0"/>
                  </a:rPr>
                  <a:t>2</a:t>
                </a:r>
              </a:p>
            </p:txBody>
          </p:sp>
          <p:sp>
            <p:nvSpPr>
              <p:cNvPr id="49" name="TextBox 24">
                <a:extLst>
                  <a:ext uri="{FF2B5EF4-FFF2-40B4-BE49-F238E27FC236}">
                    <a16:creationId xmlns:a16="http://schemas.microsoft.com/office/drawing/2014/main" id="{BEBC2BCB-E342-9E33-C409-CDEB4485F9B0}"/>
                  </a:ext>
                </a:extLst>
              </p:cNvPr>
              <p:cNvSpPr txBox="1"/>
              <p:nvPr/>
            </p:nvSpPr>
            <p:spPr>
              <a:xfrm>
                <a:off x="5362327" y="5889914"/>
                <a:ext cx="1637655"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Arial" pitchFamily="34" charset="0"/>
                  </a:rPr>
                  <a:t>4</a:t>
                </a:r>
              </a:p>
            </p:txBody>
          </p:sp>
          <p:sp>
            <p:nvSpPr>
              <p:cNvPr id="50" name="TextBox 24">
                <a:extLst>
                  <a:ext uri="{FF2B5EF4-FFF2-40B4-BE49-F238E27FC236}">
                    <a16:creationId xmlns:a16="http://schemas.microsoft.com/office/drawing/2014/main" id="{57FA8BF6-2FC9-3B4A-9232-5C5C99DD908A}"/>
                  </a:ext>
                </a:extLst>
              </p:cNvPr>
              <p:cNvSpPr txBox="1"/>
              <p:nvPr/>
            </p:nvSpPr>
            <p:spPr>
              <a:xfrm>
                <a:off x="7157012" y="5889914"/>
                <a:ext cx="1637655"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Arial" pitchFamily="34" charset="0"/>
                  </a:rPr>
                  <a:t>5</a:t>
                </a:r>
              </a:p>
            </p:txBody>
          </p:sp>
          <p:sp>
            <p:nvSpPr>
              <p:cNvPr id="51" name="TextBox 24">
                <a:extLst>
                  <a:ext uri="{FF2B5EF4-FFF2-40B4-BE49-F238E27FC236}">
                    <a16:creationId xmlns:a16="http://schemas.microsoft.com/office/drawing/2014/main" id="{1C004F49-D7AC-97A9-C5B8-A5ABFAEFCE84}"/>
                  </a:ext>
                </a:extLst>
              </p:cNvPr>
              <p:cNvSpPr txBox="1"/>
              <p:nvPr/>
            </p:nvSpPr>
            <p:spPr>
              <a:xfrm>
                <a:off x="8937693" y="5889914"/>
                <a:ext cx="1637655"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Arial" pitchFamily="34" charset="0"/>
                  </a:rPr>
                  <a:t>6</a:t>
                </a:r>
              </a:p>
            </p:txBody>
          </p:sp>
          <p:sp>
            <p:nvSpPr>
              <p:cNvPr id="52" name="TextBox 24">
                <a:extLst>
                  <a:ext uri="{FF2B5EF4-FFF2-40B4-BE49-F238E27FC236}">
                    <a16:creationId xmlns:a16="http://schemas.microsoft.com/office/drawing/2014/main" id="{0B91B602-7138-C94C-74E3-9E1ACC820B5E}"/>
                  </a:ext>
                </a:extLst>
              </p:cNvPr>
              <p:cNvSpPr txBox="1"/>
              <p:nvPr/>
            </p:nvSpPr>
            <p:spPr>
              <a:xfrm>
                <a:off x="3615417" y="5893997"/>
                <a:ext cx="1637655"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굴림" panose="020B0600000101010101" pitchFamily="34" charset="-127"/>
                    <a:cs typeface="Arial" pitchFamily="34" charset="0"/>
                  </a:rPr>
                  <a:t>3</a:t>
                </a:r>
              </a:p>
            </p:txBody>
          </p:sp>
          <p:sp>
            <p:nvSpPr>
              <p:cNvPr id="53" name="Rechteck 52">
                <a:extLst>
                  <a:ext uri="{FF2B5EF4-FFF2-40B4-BE49-F238E27FC236}">
                    <a16:creationId xmlns:a16="http://schemas.microsoft.com/office/drawing/2014/main" id="{80AF33D8-F763-B286-425D-E927344146C3}"/>
                  </a:ext>
                </a:extLst>
              </p:cNvPr>
              <p:cNvSpPr/>
              <p:nvPr/>
            </p:nvSpPr>
            <p:spPr>
              <a:xfrm>
                <a:off x="339848" y="4771574"/>
                <a:ext cx="5872307" cy="517087"/>
              </a:xfrm>
              <a:prstGeom prst="rect">
                <a:avLst/>
              </a:prstGeom>
              <a:solidFill>
                <a:schemeClr val="bg2"/>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Business Opportunity Generation</a:t>
                </a:r>
              </a:p>
            </p:txBody>
          </p:sp>
          <p:sp>
            <p:nvSpPr>
              <p:cNvPr id="54" name="Rechteck 53">
                <a:extLst>
                  <a:ext uri="{FF2B5EF4-FFF2-40B4-BE49-F238E27FC236}">
                    <a16:creationId xmlns:a16="http://schemas.microsoft.com/office/drawing/2014/main" id="{AE0C1F3C-2AFB-ABAF-BD54-6FEA6644B367}"/>
                  </a:ext>
                </a:extLst>
              </p:cNvPr>
              <p:cNvSpPr/>
              <p:nvPr/>
            </p:nvSpPr>
            <p:spPr>
              <a:xfrm>
                <a:off x="4014803" y="4769078"/>
                <a:ext cx="4004430" cy="519583"/>
              </a:xfrm>
              <a:prstGeom prst="rect">
                <a:avLst/>
              </a:prstGeom>
              <a:solidFill>
                <a:schemeClr val="accent6"/>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457200" marR="0" lvl="1" indent="0" algn="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Innovation </a:t>
                </a:r>
              </a:p>
              <a:p>
                <a:pPr marL="457200" marR="0" lvl="1" indent="0" algn="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Development</a:t>
                </a:r>
              </a:p>
            </p:txBody>
          </p:sp>
          <p:sp>
            <p:nvSpPr>
              <p:cNvPr id="55" name="Rechteck 54">
                <a:extLst>
                  <a:ext uri="{FF2B5EF4-FFF2-40B4-BE49-F238E27FC236}">
                    <a16:creationId xmlns:a16="http://schemas.microsoft.com/office/drawing/2014/main" id="{C99ACB5F-A61B-7C94-BC46-343049B210DF}"/>
                  </a:ext>
                </a:extLst>
              </p:cNvPr>
              <p:cNvSpPr/>
              <p:nvPr/>
            </p:nvSpPr>
            <p:spPr>
              <a:xfrm>
                <a:off x="7975840" y="4769079"/>
                <a:ext cx="3976428" cy="519583"/>
              </a:xfrm>
              <a:prstGeom prst="rect">
                <a:avLst/>
              </a:prstGeom>
              <a:solidFill>
                <a:schemeClr val="accent6"/>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Innovation Launch</a:t>
                </a:r>
              </a:p>
            </p:txBody>
          </p:sp>
          <p:sp>
            <p:nvSpPr>
              <p:cNvPr id="56" name="Rechteck 55">
                <a:extLst>
                  <a:ext uri="{FF2B5EF4-FFF2-40B4-BE49-F238E27FC236}">
                    <a16:creationId xmlns:a16="http://schemas.microsoft.com/office/drawing/2014/main" id="{4683232B-232F-F922-280A-30AA1A45620D}"/>
                  </a:ext>
                </a:extLst>
              </p:cNvPr>
              <p:cNvSpPr/>
              <p:nvPr/>
            </p:nvSpPr>
            <p:spPr>
              <a:xfrm>
                <a:off x="3932006" y="4769700"/>
                <a:ext cx="2222509" cy="246944"/>
              </a:xfrm>
              <a:prstGeom prst="rect">
                <a:avLst/>
              </a:prstGeom>
              <a:solidFill>
                <a:schemeClr val="bg2"/>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1030" name="Gruppieren 1029">
            <a:extLst>
              <a:ext uri="{FF2B5EF4-FFF2-40B4-BE49-F238E27FC236}">
                <a16:creationId xmlns:a16="http://schemas.microsoft.com/office/drawing/2014/main" id="{B800A8EE-4656-128C-B1BE-CD9C8874E9E4}"/>
              </a:ext>
            </a:extLst>
          </p:cNvPr>
          <p:cNvGrpSpPr/>
          <p:nvPr/>
        </p:nvGrpSpPr>
        <p:grpSpPr>
          <a:xfrm>
            <a:off x="104339" y="3029484"/>
            <a:ext cx="11885856" cy="3189894"/>
            <a:chOff x="104339" y="3029484"/>
            <a:chExt cx="11885856" cy="3189894"/>
          </a:xfrm>
        </p:grpSpPr>
        <p:sp>
          <p:nvSpPr>
            <p:cNvPr id="1031" name="Wolke 1030">
              <a:extLst>
                <a:ext uri="{FF2B5EF4-FFF2-40B4-BE49-F238E27FC236}">
                  <a16:creationId xmlns:a16="http://schemas.microsoft.com/office/drawing/2014/main" id="{8E21AFDB-2A14-5598-5E88-839A03CD83DC}"/>
                </a:ext>
              </a:extLst>
            </p:cNvPr>
            <p:cNvSpPr/>
            <p:nvPr/>
          </p:nvSpPr>
          <p:spPr>
            <a:xfrm>
              <a:off x="818827" y="3483935"/>
              <a:ext cx="3022368" cy="712134"/>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Scenario 1</a:t>
              </a:r>
            </a:p>
          </p:txBody>
        </p:sp>
        <p:sp>
          <p:nvSpPr>
            <p:cNvPr id="1032" name="Wolke 1031">
              <a:extLst>
                <a:ext uri="{FF2B5EF4-FFF2-40B4-BE49-F238E27FC236}">
                  <a16:creationId xmlns:a16="http://schemas.microsoft.com/office/drawing/2014/main" id="{50E03AB2-E7A7-48AA-ED1D-A73D9A74AA64}"/>
                </a:ext>
              </a:extLst>
            </p:cNvPr>
            <p:cNvSpPr/>
            <p:nvPr/>
          </p:nvSpPr>
          <p:spPr>
            <a:xfrm>
              <a:off x="3524605" y="3165005"/>
              <a:ext cx="3051739" cy="712134"/>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Scenario 2</a:t>
              </a:r>
            </a:p>
          </p:txBody>
        </p:sp>
        <p:sp>
          <p:nvSpPr>
            <p:cNvPr id="1033" name="Wolke 1032">
              <a:extLst>
                <a:ext uri="{FF2B5EF4-FFF2-40B4-BE49-F238E27FC236}">
                  <a16:creationId xmlns:a16="http://schemas.microsoft.com/office/drawing/2014/main" id="{EE41344C-D1BA-5FA4-FF95-E017D36CCDBC}"/>
                </a:ext>
              </a:extLst>
            </p:cNvPr>
            <p:cNvSpPr/>
            <p:nvPr/>
          </p:nvSpPr>
          <p:spPr>
            <a:xfrm>
              <a:off x="6153708" y="3386218"/>
              <a:ext cx="2489496" cy="712134"/>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Scenario 3</a:t>
              </a:r>
            </a:p>
          </p:txBody>
        </p:sp>
        <p:sp>
          <p:nvSpPr>
            <p:cNvPr id="1034" name="Textfeld 60">
              <a:extLst>
                <a:ext uri="{FF2B5EF4-FFF2-40B4-BE49-F238E27FC236}">
                  <a16:creationId xmlns:a16="http://schemas.microsoft.com/office/drawing/2014/main" id="{981E66EB-5486-62B4-90E8-14ADFD0A4258}"/>
                </a:ext>
              </a:extLst>
            </p:cNvPr>
            <p:cNvSpPr txBox="1"/>
            <p:nvPr/>
          </p:nvSpPr>
          <p:spPr>
            <a:xfrm>
              <a:off x="211411" y="4192379"/>
              <a:ext cx="3410492"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Full virtual chemical / materials space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Minimal set of predicted properties as exclusion criteria</a:t>
              </a:r>
            </a:p>
          </p:txBody>
        </p:sp>
        <p:sp>
          <p:nvSpPr>
            <p:cNvPr id="1035" name="Textfeld 61">
              <a:extLst>
                <a:ext uri="{FF2B5EF4-FFF2-40B4-BE49-F238E27FC236}">
                  <a16:creationId xmlns:a16="http://schemas.microsoft.com/office/drawing/2014/main" id="{C8F11106-ABE5-6AB1-7A03-FD04F1620E57}"/>
                </a:ext>
              </a:extLst>
            </p:cNvPr>
            <p:cNvSpPr txBox="1"/>
            <p:nvPr/>
          </p:nvSpPr>
          <p:spPr>
            <a:xfrm>
              <a:off x="3677114" y="3950233"/>
              <a:ext cx="2489496"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Integration of experimental safe and sustainable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Integration of process data</a:t>
              </a:r>
            </a:p>
          </p:txBody>
        </p:sp>
        <p:sp>
          <p:nvSpPr>
            <p:cNvPr id="1036" name="Textfeld 62">
              <a:extLst>
                <a:ext uri="{FF2B5EF4-FFF2-40B4-BE49-F238E27FC236}">
                  <a16:creationId xmlns:a16="http://schemas.microsoft.com/office/drawing/2014/main" id="{BCABBA89-719D-26CE-7FCE-03F4AA76886C}"/>
                </a:ext>
              </a:extLst>
            </p:cNvPr>
            <p:cNvSpPr txBox="1"/>
            <p:nvPr/>
          </p:nvSpPr>
          <p:spPr>
            <a:xfrm>
              <a:off x="6251006" y="4115117"/>
              <a:ext cx="3009576" cy="116955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Targeting complete coverage of regulatory criteria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Material group specific selection of relevant characteristics in all SSbD dimensions</a:t>
              </a:r>
            </a:p>
          </p:txBody>
        </p:sp>
        <p:sp>
          <p:nvSpPr>
            <p:cNvPr id="1037" name="Textfeld 64">
              <a:extLst>
                <a:ext uri="{FF2B5EF4-FFF2-40B4-BE49-F238E27FC236}">
                  <a16:creationId xmlns:a16="http://schemas.microsoft.com/office/drawing/2014/main" id="{A1054452-80E8-E145-F44F-C1F76CDC5E39}"/>
                </a:ext>
              </a:extLst>
            </p:cNvPr>
            <p:cNvSpPr txBox="1"/>
            <p:nvPr/>
          </p:nvSpPr>
          <p:spPr>
            <a:xfrm>
              <a:off x="1755551" y="5203715"/>
              <a:ext cx="9151786"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Technical and sematic interoperability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Classification of individual tools into tiers according to criteria above related but not fixed to the scenarios or gates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Options to transfer information along the value chain from raw material providers to product production to end-of-life / recycling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Decision support when to introduce individual aspects (all dimensions) according to the specific case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38" name="Sprechblase: oval 1037">
              <a:extLst>
                <a:ext uri="{FF2B5EF4-FFF2-40B4-BE49-F238E27FC236}">
                  <a16:creationId xmlns:a16="http://schemas.microsoft.com/office/drawing/2014/main" id="{65948E25-4603-CE5D-F149-10414E348AEE}"/>
                </a:ext>
              </a:extLst>
            </p:cNvPr>
            <p:cNvSpPr/>
            <p:nvPr/>
          </p:nvSpPr>
          <p:spPr>
            <a:xfrm>
              <a:off x="9099332" y="4302303"/>
              <a:ext cx="2771707" cy="1092010"/>
            </a:xfrm>
            <a:prstGeom prst="wedgeEllipseCallout">
              <a:avLst/>
            </a:prstGeom>
            <a:solidFill>
              <a:srgbClr val="03131E"/>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Cross-scenario enabling aspects </a:t>
              </a:r>
            </a:p>
          </p:txBody>
        </p:sp>
        <p:sp>
          <p:nvSpPr>
            <p:cNvPr id="1039" name="Rechteck 1038">
              <a:extLst>
                <a:ext uri="{FF2B5EF4-FFF2-40B4-BE49-F238E27FC236}">
                  <a16:creationId xmlns:a16="http://schemas.microsoft.com/office/drawing/2014/main" id="{2D79CEB4-FC5F-0596-81F5-FA0D4F94AB8B}"/>
                </a:ext>
              </a:extLst>
            </p:cNvPr>
            <p:cNvSpPr/>
            <p:nvPr/>
          </p:nvSpPr>
          <p:spPr>
            <a:xfrm>
              <a:off x="104339" y="3029484"/>
              <a:ext cx="11885856" cy="3189894"/>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3" name="Fußzeilenplatzhalter 3">
            <a:extLst>
              <a:ext uri="{FF2B5EF4-FFF2-40B4-BE49-F238E27FC236}">
                <a16:creationId xmlns:a16="http://schemas.microsoft.com/office/drawing/2014/main" id="{DF629E57-8E98-6362-CBCD-C726CF2FFDC0}"/>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2123565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5B49A-56D2-3E31-1551-9BD2C2CAF4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45BA6F-70E5-EF6C-47AB-254651E99089}"/>
              </a:ext>
            </a:extLst>
          </p:cNvPr>
          <p:cNvSpPr>
            <a:spLocks noGrp="1"/>
          </p:cNvSpPr>
          <p:nvPr>
            <p:ph type="title"/>
          </p:nvPr>
        </p:nvSpPr>
        <p:spPr/>
        <p:txBody>
          <a:bodyPr/>
          <a:lstStyle/>
          <a:p>
            <a:r>
              <a:rPr lang="en-GB" noProof="0" dirty="0">
                <a:solidFill>
                  <a:schemeClr val="bg2"/>
                </a:solidFill>
              </a:rPr>
              <a:t>PINK</a:t>
            </a:r>
            <a:r>
              <a:rPr lang="en-GB" noProof="0" dirty="0"/>
              <a:t>’s industry focus</a:t>
            </a:r>
          </a:p>
        </p:txBody>
      </p:sp>
      <p:sp>
        <p:nvSpPr>
          <p:cNvPr id="5" name="Foliennummernplatzhalter 4">
            <a:extLst>
              <a:ext uri="{FF2B5EF4-FFF2-40B4-BE49-F238E27FC236}">
                <a16:creationId xmlns:a16="http://schemas.microsoft.com/office/drawing/2014/main" id="{26D287B5-C7BB-0FE9-0DB9-BA332EEB998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EC0A70-3375-475C-BE75-E0C06D6831E8}" type="slidenum">
              <a:rPr kumimoji="0" lang="en-GB"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4" name="Gerade Verbindung mit Pfeil 3">
            <a:extLst>
              <a:ext uri="{FF2B5EF4-FFF2-40B4-BE49-F238E27FC236}">
                <a16:creationId xmlns:a16="http://schemas.microsoft.com/office/drawing/2014/main" id="{86713ECB-D2E6-7864-D704-1D616F59B134}"/>
              </a:ext>
            </a:extLst>
          </p:cNvPr>
          <p:cNvCxnSpPr/>
          <p:nvPr/>
        </p:nvCxnSpPr>
        <p:spPr>
          <a:xfrm>
            <a:off x="11650536" y="946673"/>
            <a:ext cx="225911" cy="0"/>
          </a:xfrm>
          <a:prstGeom prst="straightConnector1">
            <a:avLst/>
          </a:prstGeom>
          <a:ln w="762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Rounded Corners 40">
            <a:extLst>
              <a:ext uri="{FF2B5EF4-FFF2-40B4-BE49-F238E27FC236}">
                <a16:creationId xmlns:a16="http://schemas.microsoft.com/office/drawing/2014/main" id="{3995E3BA-3BEB-EB08-36D8-ABB43CD6141E}"/>
              </a:ext>
            </a:extLst>
          </p:cNvPr>
          <p:cNvSpPr/>
          <p:nvPr/>
        </p:nvSpPr>
        <p:spPr>
          <a:xfrm>
            <a:off x="711598" y="2094005"/>
            <a:ext cx="3823699" cy="864000"/>
          </a:xfrm>
          <a:prstGeom prst="roundRect">
            <a:avLst>
              <a:gd name="adj" fmla="val 13221"/>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306" rtl="0" eaLnBrk="1" fontAlgn="auto" latinLnBrk="0" hangingPunct="1">
              <a:lnSpc>
                <a:spcPts val="1300"/>
              </a:lnSpc>
              <a:spcBef>
                <a:spcPts val="0"/>
              </a:spcBef>
              <a:spcAft>
                <a:spcPts val="0"/>
              </a:spcAft>
              <a:buClrTx/>
              <a:buSzTx/>
              <a:buFontTx/>
              <a:buNone/>
              <a:tabLst/>
              <a:defRPr/>
            </a:pPr>
            <a:r>
              <a:rPr kumimoji="0" lang="en-GB" sz="1500" b="1" i="0" u="none" strike="noStrike" kern="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rPr>
              <a:t>1. REFINE and 3. INTEGRATE</a:t>
            </a:r>
          </a:p>
          <a:p>
            <a:pPr marL="342900" marR="0" lvl="0" indent="-342900" algn="ctr" defTabSz="914306" rtl="0" eaLnBrk="1" fontAlgn="auto" latinLnBrk="0" hangingPunct="1">
              <a:lnSpc>
                <a:spcPts val="1300"/>
              </a:lnSpc>
              <a:spcBef>
                <a:spcPts val="0"/>
              </a:spcBef>
              <a:spcAft>
                <a:spcPts val="0"/>
              </a:spcAft>
              <a:buClrTx/>
              <a:buSzTx/>
              <a:buFontTx/>
              <a:buAutoNum type="arabicPeriod"/>
              <a:tabLst/>
              <a:defRPr/>
            </a:pPr>
            <a:endParaRPr kumimoji="0" lang="en-GB" sz="1500" b="1" i="0" u="none" strike="noStrike" kern="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endParaRPr>
          </a:p>
          <a:p>
            <a:pPr marL="0" marR="0" lvl="0" indent="0" algn="ctr" defTabSz="914306" rtl="0" eaLnBrk="1" fontAlgn="auto" latinLnBrk="0" hangingPunct="1">
              <a:lnSpc>
                <a:spcPts val="1300"/>
              </a:lnSpc>
              <a:spcBef>
                <a:spcPts val="0"/>
              </a:spcBef>
              <a:spcAft>
                <a:spcPts val="0"/>
              </a:spcAft>
              <a:buClrTx/>
              <a:buSzTx/>
              <a:buFontTx/>
              <a:buNone/>
              <a:tabLst/>
              <a:defRPr/>
            </a:pPr>
            <a:r>
              <a:rPr kumimoji="0" lang="en-GB" sz="1500" b="0" i="0" u="none" strike="noStrike" kern="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rPr>
              <a:t>Requirement analysis, PINK Platform specification and Developmental Case Study definition</a:t>
            </a:r>
          </a:p>
        </p:txBody>
      </p:sp>
      <p:sp>
        <p:nvSpPr>
          <p:cNvPr id="7" name="Rectangle: Rounded Corners 14">
            <a:extLst>
              <a:ext uri="{FF2B5EF4-FFF2-40B4-BE49-F238E27FC236}">
                <a16:creationId xmlns:a16="http://schemas.microsoft.com/office/drawing/2014/main" id="{7A2B7A53-33D5-D843-B955-A40853B2192A}"/>
              </a:ext>
            </a:extLst>
          </p:cNvPr>
          <p:cNvSpPr/>
          <p:nvPr/>
        </p:nvSpPr>
        <p:spPr>
          <a:xfrm>
            <a:off x="4535296" y="2238467"/>
            <a:ext cx="3823699" cy="864000"/>
          </a:xfrm>
          <a:prstGeom prst="roundRect">
            <a:avLst>
              <a:gd name="adj" fmla="val 16344"/>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457200" rtl="0" eaLnBrk="1" fontAlgn="auto" latinLnBrk="0" hangingPunct="1">
              <a:lnSpc>
                <a:spcPts val="1300"/>
              </a:lnSpc>
              <a:spcBef>
                <a:spcPts val="0"/>
              </a:spcBef>
              <a:spcAft>
                <a:spcPts val="0"/>
              </a:spcAft>
              <a:buClrTx/>
              <a:buSzTx/>
              <a:buFontTx/>
              <a:buNone/>
              <a:tabLst/>
              <a:defRPr/>
            </a:pPr>
            <a:r>
              <a:rPr kumimoji="0" lang="en-GB" sz="15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rPr>
              <a:t>4. VALIDATE and 5. REAL-WORLD</a:t>
            </a:r>
          </a:p>
          <a:p>
            <a:pPr marL="0" marR="0" lvl="0" indent="0" algn="ctr" defTabSz="457200" rtl="0" eaLnBrk="1" fontAlgn="auto" latinLnBrk="0" hangingPunct="1">
              <a:lnSpc>
                <a:spcPts val="1300"/>
              </a:lnSpc>
              <a:spcBef>
                <a:spcPts val="0"/>
              </a:spcBef>
              <a:spcAft>
                <a:spcPts val="0"/>
              </a:spcAft>
              <a:buClrTx/>
              <a:buSzTx/>
              <a:buFontTx/>
              <a:buNone/>
              <a:tabLst/>
              <a:defRPr/>
            </a:pPr>
            <a:endParaRPr kumimoji="0" lang="en-GB" sz="15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endParaRPr>
          </a:p>
          <a:p>
            <a:pPr marL="0" marR="0" lvl="0" indent="0" algn="ctr" defTabSz="457200" rtl="0" eaLnBrk="1" fontAlgn="auto" latinLnBrk="0" hangingPunct="1">
              <a:lnSpc>
                <a:spcPts val="13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rPr>
              <a:t>Developmental Case Study execution </a:t>
            </a:r>
          </a:p>
          <a:p>
            <a:pPr marL="0" marR="0" lvl="0" indent="0" algn="ctr" defTabSz="457200" rtl="0" eaLnBrk="1" fontAlgn="auto" latinLnBrk="0" hangingPunct="1">
              <a:lnSpc>
                <a:spcPts val="13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Calibri" panose="020F0502020204030204" pitchFamily="34" charset="0"/>
              </a:rPr>
              <a:t>driving PINK Platform development</a:t>
            </a:r>
          </a:p>
        </p:txBody>
      </p:sp>
      <p:sp>
        <p:nvSpPr>
          <p:cNvPr id="11" name="Rectangle: Rounded Corners 35">
            <a:extLst>
              <a:ext uri="{FF2B5EF4-FFF2-40B4-BE49-F238E27FC236}">
                <a16:creationId xmlns:a16="http://schemas.microsoft.com/office/drawing/2014/main" id="{0AF00293-C879-EBB9-5563-78D3A9B7CFAD}"/>
              </a:ext>
            </a:extLst>
          </p:cNvPr>
          <p:cNvSpPr/>
          <p:nvPr/>
        </p:nvSpPr>
        <p:spPr>
          <a:xfrm>
            <a:off x="7977417" y="2351464"/>
            <a:ext cx="3636575" cy="864000"/>
          </a:xfrm>
          <a:prstGeom prst="roundRect">
            <a:avLst>
              <a:gd name="adj" fmla="val 16549"/>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306" rtl="0" eaLnBrk="1" fontAlgn="auto" latinLnBrk="0" hangingPunct="1">
              <a:lnSpc>
                <a:spcPts val="1300"/>
              </a:lnSpc>
              <a:spcBef>
                <a:spcPts val="0"/>
              </a:spcBef>
              <a:spcAft>
                <a:spcPts val="0"/>
              </a:spcAft>
              <a:buClrTx/>
              <a:buSzTx/>
              <a:buFontTx/>
              <a:buNone/>
              <a:tabLst/>
              <a:defRPr/>
            </a:pPr>
            <a:r>
              <a:rPr kumimoji="0" lang="en-GB" sz="1500" b="1" i="0" u="none" strike="noStrike" kern="0" cap="none" spc="0" normalizeH="0" baseline="0" noProof="0" dirty="0">
                <a:ln>
                  <a:noFill/>
                </a:ln>
                <a:solidFill>
                  <a:sysClr val="windowText" lastClr="000000"/>
                </a:solidFill>
                <a:effectLst/>
                <a:uLnTx/>
                <a:uFillTx/>
                <a:latin typeface="Arial Narrow" panose="020B0606020202030204" pitchFamily="34" charset="0"/>
                <a:ea typeface="+mn-ea"/>
                <a:cs typeface="Calibri" panose="020F0502020204030204" pitchFamily="34" charset="0"/>
              </a:rPr>
              <a:t>7. STRENGHTEN and 8. BOOST</a:t>
            </a:r>
          </a:p>
          <a:p>
            <a:pPr marL="0" marR="0" lvl="0" indent="0" algn="ctr" defTabSz="914306" rtl="0" eaLnBrk="1" fontAlgn="auto" latinLnBrk="0" hangingPunct="1">
              <a:lnSpc>
                <a:spcPts val="1300"/>
              </a:lnSpc>
              <a:spcBef>
                <a:spcPts val="0"/>
              </a:spcBef>
              <a:spcAft>
                <a:spcPts val="0"/>
              </a:spcAft>
              <a:buClrTx/>
              <a:buSzTx/>
              <a:buFontTx/>
              <a:buNone/>
              <a:tabLst/>
              <a:defRPr/>
            </a:pPr>
            <a:endParaRPr kumimoji="0" lang="en-GB" sz="1500" b="0" i="0" u="none" strike="noStrike" kern="0" cap="none" spc="0" normalizeH="0" baseline="0" noProof="0" dirty="0">
              <a:ln>
                <a:noFill/>
              </a:ln>
              <a:solidFill>
                <a:sysClr val="windowText" lastClr="000000"/>
              </a:solidFill>
              <a:effectLst/>
              <a:uLnTx/>
              <a:uFillTx/>
              <a:latin typeface="Arial Narrow" panose="020B0606020202030204" pitchFamily="34" charset="0"/>
              <a:ea typeface="+mn-ea"/>
              <a:cs typeface="Calibri" panose="020F0502020204030204" pitchFamily="34" charset="0"/>
            </a:endParaRPr>
          </a:p>
          <a:p>
            <a:pPr marL="0" marR="0" lvl="0" indent="0" algn="ctr" defTabSz="914306" rtl="0" eaLnBrk="1" fontAlgn="auto" latinLnBrk="0" hangingPunct="1">
              <a:lnSpc>
                <a:spcPts val="1300"/>
              </a:lnSpc>
              <a:spcBef>
                <a:spcPts val="0"/>
              </a:spcBef>
              <a:spcAft>
                <a:spcPts val="0"/>
              </a:spcAft>
              <a:buClrTx/>
              <a:buSzTx/>
              <a:buFontTx/>
              <a:buNone/>
              <a:tabLst/>
              <a:defRPr/>
            </a:pPr>
            <a:r>
              <a:rPr kumimoji="0" lang="en-GB" sz="1500" b="0" i="0" u="none" strike="noStrike" kern="0" cap="none" spc="0" normalizeH="0" baseline="0" noProof="0" dirty="0">
                <a:ln>
                  <a:noFill/>
                </a:ln>
                <a:solidFill>
                  <a:sysClr val="windowText" lastClr="000000"/>
                </a:solidFill>
                <a:effectLst/>
                <a:uLnTx/>
                <a:uFillTx/>
                <a:latin typeface="Arial Narrow" panose="020B0606020202030204" pitchFamily="34" charset="0"/>
                <a:ea typeface="+mn-ea"/>
                <a:cs typeface="Calibri" panose="020F0502020204030204" pitchFamily="34" charset="0"/>
              </a:rPr>
              <a:t>Onboarding and execution of Industrial Demonstrators</a:t>
            </a:r>
          </a:p>
        </p:txBody>
      </p:sp>
      <p:grpSp>
        <p:nvGrpSpPr>
          <p:cNvPr id="16" name="그룹 4">
            <a:extLst>
              <a:ext uri="{FF2B5EF4-FFF2-40B4-BE49-F238E27FC236}">
                <a16:creationId xmlns:a16="http://schemas.microsoft.com/office/drawing/2014/main" id="{DF446D57-A9C0-111D-7BAE-32E31043807B}"/>
              </a:ext>
            </a:extLst>
          </p:cNvPr>
          <p:cNvGrpSpPr/>
          <p:nvPr/>
        </p:nvGrpSpPr>
        <p:grpSpPr>
          <a:xfrm flipH="1">
            <a:off x="190166" y="1246085"/>
            <a:ext cx="11810591" cy="381714"/>
            <a:chOff x="-779371" y="3595102"/>
            <a:chExt cx="11810591" cy="381714"/>
          </a:xfrm>
        </p:grpSpPr>
        <p:sp>
          <p:nvSpPr>
            <p:cNvPr id="17" name="Rectangle 5">
              <a:extLst>
                <a:ext uri="{FF2B5EF4-FFF2-40B4-BE49-F238E27FC236}">
                  <a16:creationId xmlns:a16="http://schemas.microsoft.com/office/drawing/2014/main" id="{3A5114C1-70FA-D247-6D43-9E10F557FDF5}"/>
                </a:ext>
              </a:extLst>
            </p:cNvPr>
            <p:cNvSpPr/>
            <p:nvPr/>
          </p:nvSpPr>
          <p:spPr>
            <a:xfrm>
              <a:off x="-779371" y="3616816"/>
              <a:ext cx="763143" cy="360000"/>
            </a:xfrm>
            <a:prstGeom prst="rect">
              <a:avLst/>
            </a:prstGeom>
            <a:gradFill flip="none" rotWithShape="1">
              <a:gsLst>
                <a:gs pos="70400">
                  <a:schemeClr val="bg1">
                    <a:lumMod val="95000"/>
                  </a:schemeClr>
                </a:gs>
                <a:gs pos="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18" name="Rectangle 5">
              <a:extLst>
                <a:ext uri="{FF2B5EF4-FFF2-40B4-BE49-F238E27FC236}">
                  <a16:creationId xmlns:a16="http://schemas.microsoft.com/office/drawing/2014/main" id="{66DA9D7C-8B94-8CA3-AB49-5835BAC28D6C}"/>
                </a:ext>
              </a:extLst>
            </p:cNvPr>
            <p:cNvSpPr/>
            <p:nvPr/>
          </p:nvSpPr>
          <p:spPr>
            <a:xfrm>
              <a:off x="6686090" y="3616816"/>
              <a:ext cx="3862178" cy="360000"/>
            </a:xfrm>
            <a:prstGeom prst="rect">
              <a:avLst/>
            </a:prstGeom>
            <a:gradFill flip="none" rotWithShape="1">
              <a:gsLst>
                <a:gs pos="70400">
                  <a:schemeClr val="accent2">
                    <a:lumMod val="40000"/>
                    <a:lumOff val="60000"/>
                  </a:schemeClr>
                </a:gs>
                <a:gs pos="0">
                  <a:schemeClr val="accent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19" name="Rectangle 7">
              <a:extLst>
                <a:ext uri="{FF2B5EF4-FFF2-40B4-BE49-F238E27FC236}">
                  <a16:creationId xmlns:a16="http://schemas.microsoft.com/office/drawing/2014/main" id="{F46E65F4-8385-C894-7359-6C0BA3F8D90E}"/>
                </a:ext>
              </a:extLst>
            </p:cNvPr>
            <p:cNvSpPr/>
            <p:nvPr/>
          </p:nvSpPr>
          <p:spPr>
            <a:xfrm>
              <a:off x="-334237" y="3606496"/>
              <a:ext cx="3636574" cy="360000"/>
            </a:xfrm>
            <a:prstGeom prst="rect">
              <a:avLst/>
            </a:prstGeom>
            <a:gradFill flip="none" rotWithShape="1">
              <a:gsLst>
                <a:gs pos="70400">
                  <a:schemeClr val="accent5">
                    <a:lumMod val="40000"/>
                    <a:lumOff val="60000"/>
                  </a:schemeClr>
                </a:gs>
                <a:gs pos="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29" name="Oval 10">
              <a:extLst>
                <a:ext uri="{FF2B5EF4-FFF2-40B4-BE49-F238E27FC236}">
                  <a16:creationId xmlns:a16="http://schemas.microsoft.com/office/drawing/2014/main" id="{C3498FE4-66DE-8BA1-9F88-68DF8AD7D3D0}"/>
                </a:ext>
              </a:extLst>
            </p:cNvPr>
            <p:cNvSpPr/>
            <p:nvPr/>
          </p:nvSpPr>
          <p:spPr>
            <a:xfrm>
              <a:off x="-536046" y="3616816"/>
              <a:ext cx="346663" cy="360000"/>
            </a:xfrm>
            <a:prstGeom prst="ellipse">
              <a:avLst/>
            </a:prstGeom>
            <a:solidFill>
              <a:schemeClr val="bg1"/>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33" name="Rectangle 8">
              <a:extLst>
                <a:ext uri="{FF2B5EF4-FFF2-40B4-BE49-F238E27FC236}">
                  <a16:creationId xmlns:a16="http://schemas.microsoft.com/office/drawing/2014/main" id="{09D32374-0232-A826-3BA9-E54CF38F036D}"/>
                </a:ext>
              </a:extLst>
            </p:cNvPr>
            <p:cNvSpPr/>
            <p:nvPr/>
          </p:nvSpPr>
          <p:spPr>
            <a:xfrm>
              <a:off x="2862392" y="3606204"/>
              <a:ext cx="3788417" cy="360000"/>
            </a:xfrm>
            <a:prstGeom prst="rect">
              <a:avLst/>
            </a:prstGeom>
            <a:gradFill flip="none" rotWithShape="1">
              <a:gsLst>
                <a:gs pos="70400">
                  <a:schemeClr val="bg2">
                    <a:lumMod val="40000"/>
                    <a:lumOff val="60000"/>
                  </a:schemeClr>
                </a:gs>
                <a:gs pos="0">
                  <a:schemeClr val="bg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35" name="Oval 11">
              <a:extLst>
                <a:ext uri="{FF2B5EF4-FFF2-40B4-BE49-F238E27FC236}">
                  <a16:creationId xmlns:a16="http://schemas.microsoft.com/office/drawing/2014/main" id="{6CB9055A-DFC3-21A9-33C4-026DC10F7B73}"/>
                </a:ext>
              </a:extLst>
            </p:cNvPr>
            <p:cNvSpPr/>
            <p:nvPr/>
          </p:nvSpPr>
          <p:spPr>
            <a:xfrm>
              <a:off x="2682390" y="3606204"/>
              <a:ext cx="360000" cy="360000"/>
            </a:xfrm>
            <a:prstGeom prst="ellipse">
              <a:avLst/>
            </a:prstGeom>
            <a:solidFill>
              <a:schemeClr val="bg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36" name="Oval 12">
              <a:extLst>
                <a:ext uri="{FF2B5EF4-FFF2-40B4-BE49-F238E27FC236}">
                  <a16:creationId xmlns:a16="http://schemas.microsoft.com/office/drawing/2014/main" id="{898FE962-E820-3253-8799-872850DEA9D9}"/>
                </a:ext>
              </a:extLst>
            </p:cNvPr>
            <p:cNvSpPr/>
            <p:nvPr/>
          </p:nvSpPr>
          <p:spPr>
            <a:xfrm>
              <a:off x="6506089" y="3595102"/>
              <a:ext cx="360000" cy="360000"/>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37" name="Rectangle 5">
              <a:extLst>
                <a:ext uri="{FF2B5EF4-FFF2-40B4-BE49-F238E27FC236}">
                  <a16:creationId xmlns:a16="http://schemas.microsoft.com/office/drawing/2014/main" id="{5A77ED6D-6239-9D20-8553-ECEE9E573C14}"/>
                </a:ext>
              </a:extLst>
            </p:cNvPr>
            <p:cNvSpPr/>
            <p:nvPr/>
          </p:nvSpPr>
          <p:spPr>
            <a:xfrm>
              <a:off x="10446399" y="3616816"/>
              <a:ext cx="584821" cy="360000"/>
            </a:xfrm>
            <a:prstGeom prst="rect">
              <a:avLst/>
            </a:prstGeom>
            <a:gradFill flip="none" rotWithShape="1">
              <a:gsLst>
                <a:gs pos="70400">
                  <a:schemeClr val="bg1">
                    <a:lumMod val="95000"/>
                  </a:schemeClr>
                </a:gs>
                <a:gs pos="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38" name="Oval 13">
              <a:extLst>
                <a:ext uri="{FF2B5EF4-FFF2-40B4-BE49-F238E27FC236}">
                  <a16:creationId xmlns:a16="http://schemas.microsoft.com/office/drawing/2014/main" id="{E69F13A7-42AD-988D-6435-4A3B4CE2B39E}"/>
                </a:ext>
              </a:extLst>
            </p:cNvPr>
            <p:cNvSpPr/>
            <p:nvPr/>
          </p:nvSpPr>
          <p:spPr>
            <a:xfrm>
              <a:off x="10327626" y="3616816"/>
              <a:ext cx="360000" cy="360000"/>
            </a:xfrm>
            <a:prstGeom prst="ellipse">
              <a:avLst/>
            </a:prstGeom>
            <a:solidFill>
              <a:schemeClr val="bg1"/>
            </a:soli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grpSp>
      <p:sp>
        <p:nvSpPr>
          <p:cNvPr id="39" name="TextBox 24">
            <a:extLst>
              <a:ext uri="{FF2B5EF4-FFF2-40B4-BE49-F238E27FC236}">
                <a16:creationId xmlns:a16="http://schemas.microsoft.com/office/drawing/2014/main" id="{F989D9E8-060D-3938-0C40-D9DD18E037ED}"/>
              </a:ext>
            </a:extLst>
          </p:cNvPr>
          <p:cNvSpPr txBox="1"/>
          <p:nvPr/>
        </p:nvSpPr>
        <p:spPr>
          <a:xfrm>
            <a:off x="-82046" y="1662995"/>
            <a:ext cx="163765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lumMod val="50000"/>
                  </a:srgbClr>
                </a:solidFill>
                <a:effectLst/>
                <a:uLnTx/>
                <a:uFillTx/>
                <a:latin typeface="Arial" panose="020B0604020202020204"/>
                <a:ea typeface="+mn-ea"/>
                <a:cs typeface="Arial" pitchFamily="34" charset="0"/>
              </a:rPr>
              <a:t>Jan 2024</a:t>
            </a:r>
          </a:p>
        </p:txBody>
      </p:sp>
      <p:sp>
        <p:nvSpPr>
          <p:cNvPr id="40" name="TextBox 25">
            <a:extLst>
              <a:ext uri="{FF2B5EF4-FFF2-40B4-BE49-F238E27FC236}">
                <a16:creationId xmlns:a16="http://schemas.microsoft.com/office/drawing/2014/main" id="{ED657C5B-FBD5-AF82-40DD-6DA9E12014C6}"/>
              </a:ext>
            </a:extLst>
          </p:cNvPr>
          <p:cNvSpPr txBox="1"/>
          <p:nvPr/>
        </p:nvSpPr>
        <p:spPr>
          <a:xfrm>
            <a:off x="7588106" y="1684268"/>
            <a:ext cx="154177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6600"/>
                </a:solidFill>
                <a:effectLst/>
                <a:uLnTx/>
                <a:uFillTx/>
                <a:latin typeface="Arial" panose="020B0604020202020204"/>
                <a:ea typeface="+mn-ea"/>
                <a:cs typeface="Arial" pitchFamily="34" charset="0"/>
              </a:rPr>
              <a:t>Dec 2026</a:t>
            </a:r>
          </a:p>
        </p:txBody>
      </p:sp>
      <p:sp>
        <p:nvSpPr>
          <p:cNvPr id="41" name="TextBox 26">
            <a:extLst>
              <a:ext uri="{FF2B5EF4-FFF2-40B4-BE49-F238E27FC236}">
                <a16:creationId xmlns:a16="http://schemas.microsoft.com/office/drawing/2014/main" id="{2164E7E7-FEF6-CADA-F721-120CD66A3897}"/>
              </a:ext>
            </a:extLst>
          </p:cNvPr>
          <p:cNvSpPr txBox="1"/>
          <p:nvPr/>
        </p:nvSpPr>
        <p:spPr>
          <a:xfrm>
            <a:off x="10765207" y="1690152"/>
            <a:ext cx="1426793"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99FF00"/>
                </a:solidFill>
                <a:effectLst/>
                <a:uLnTx/>
                <a:uFillTx/>
                <a:latin typeface="Arial" panose="020B0604020202020204"/>
                <a:ea typeface="+mn-ea"/>
                <a:cs typeface="Arial" pitchFamily="34" charset="0"/>
              </a:rPr>
              <a:t>Dec 2027</a:t>
            </a:r>
          </a:p>
        </p:txBody>
      </p:sp>
      <p:sp>
        <p:nvSpPr>
          <p:cNvPr id="42" name="TextBox 24">
            <a:extLst>
              <a:ext uri="{FF2B5EF4-FFF2-40B4-BE49-F238E27FC236}">
                <a16:creationId xmlns:a16="http://schemas.microsoft.com/office/drawing/2014/main" id="{45A83925-0DB4-CAF5-8D4E-3D4145CBDD28}"/>
              </a:ext>
            </a:extLst>
          </p:cNvPr>
          <p:cNvSpPr txBox="1"/>
          <p:nvPr/>
        </p:nvSpPr>
        <p:spPr>
          <a:xfrm>
            <a:off x="3753030" y="1674727"/>
            <a:ext cx="163765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99FF"/>
                </a:solidFill>
                <a:effectLst/>
                <a:uLnTx/>
                <a:uFillTx/>
                <a:latin typeface="Arial" panose="020B0604020202020204"/>
                <a:ea typeface="+mn-ea"/>
                <a:cs typeface="Arial" pitchFamily="34" charset="0"/>
              </a:rPr>
              <a:t>June 2025</a:t>
            </a:r>
          </a:p>
        </p:txBody>
      </p:sp>
      <p:sp>
        <p:nvSpPr>
          <p:cNvPr id="43" name="Textfeld 42">
            <a:extLst>
              <a:ext uri="{FF2B5EF4-FFF2-40B4-BE49-F238E27FC236}">
                <a16:creationId xmlns:a16="http://schemas.microsoft.com/office/drawing/2014/main" id="{37778283-147D-A539-359C-E6E5CE3A584F}"/>
              </a:ext>
            </a:extLst>
          </p:cNvPr>
          <p:cNvSpPr txBox="1"/>
          <p:nvPr/>
        </p:nvSpPr>
        <p:spPr>
          <a:xfrm>
            <a:off x="564070" y="3166814"/>
            <a:ext cx="7408888" cy="107721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rPr>
              <a:t>Developmental Case Study 1: </a:t>
            </a:r>
            <a:r>
              <a:rPr kumimoji="0" lang="en-GB" sz="1600" b="0" i="0" u="none" strike="noStrike" kern="1200" cap="none" spc="0" normalizeH="0" baseline="0" noProof="0" dirty="0">
                <a:ln>
                  <a:noFill/>
                </a:ln>
                <a:solidFill>
                  <a:srgbClr val="FF6600"/>
                </a:solidFill>
                <a:effectLst/>
                <a:uLnTx/>
                <a:uFillTx/>
                <a:latin typeface="Arial" panose="020B0604020202020204"/>
                <a:ea typeface="+mn-ea"/>
                <a:cs typeface="+mn-cs"/>
              </a:rPr>
              <a:t>styrene/acrylate copolymers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 </a:t>
            </a:r>
            <a:r>
              <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rPr>
              <a:t>low biodegradation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rPr>
              <a:t>Developmental Case Study 2: </a:t>
            </a:r>
            <a:r>
              <a:rPr kumimoji="0" lang="en-GB" sz="1600" b="0" i="0" u="none" strike="noStrike" kern="1200" cap="none" spc="0" normalizeH="0" baseline="0" noProof="0" dirty="0">
                <a:ln>
                  <a:noFill/>
                </a:ln>
                <a:solidFill>
                  <a:srgbClr val="FF6600"/>
                </a:solidFill>
                <a:effectLst/>
                <a:uLnTx/>
                <a:uFillTx/>
                <a:latin typeface="Arial" panose="020B0604020202020204"/>
                <a:ea typeface="+mn-ea"/>
                <a:cs typeface="+mn-cs"/>
              </a:rPr>
              <a:t>organic UVB-filter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 </a:t>
            </a:r>
            <a:r>
              <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rPr>
              <a:t> has to be classified for chronic aquatic effects</a:t>
            </a:r>
          </a:p>
        </p:txBody>
      </p:sp>
      <p:sp>
        <p:nvSpPr>
          <p:cNvPr id="44" name="Textfeld 43">
            <a:extLst>
              <a:ext uri="{FF2B5EF4-FFF2-40B4-BE49-F238E27FC236}">
                <a16:creationId xmlns:a16="http://schemas.microsoft.com/office/drawing/2014/main" id="{36D8FAD0-47F2-4EAD-F75E-BE2C9CBC8D0A}"/>
              </a:ext>
            </a:extLst>
          </p:cNvPr>
          <p:cNvSpPr txBox="1"/>
          <p:nvPr/>
        </p:nvSpPr>
        <p:spPr>
          <a:xfrm>
            <a:off x="7814187" y="3327408"/>
            <a:ext cx="3963034"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6600"/>
                </a:solidFill>
                <a:effectLst/>
                <a:uLnTx/>
                <a:uFillTx/>
                <a:latin typeface="Arial" panose="020B0604020202020204"/>
                <a:ea typeface="Times New Roman" panose="02020603050405020304" pitchFamily="18" charset="0"/>
                <a:cs typeface="+mn-cs"/>
              </a:rPr>
              <a:t>Industrial Demonstrators </a:t>
            </a:r>
            <a:r>
              <a:rPr kumimoji="0" lang="en-GB" sz="16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sym typeface="Wingdings" panose="05000000000000000000" pitchFamily="2" charset="2"/>
              </a:rPr>
              <a:t> to be defined</a:t>
            </a:r>
            <a:r>
              <a:rPr kumimoji="0" lang="en-GB" sz="16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 </a:t>
            </a:r>
            <a:endPar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15" name="Gruppieren 14">
            <a:extLst>
              <a:ext uri="{FF2B5EF4-FFF2-40B4-BE49-F238E27FC236}">
                <a16:creationId xmlns:a16="http://schemas.microsoft.com/office/drawing/2014/main" id="{A64271B8-44B9-DE64-5426-86A12FCCBFAF}"/>
              </a:ext>
            </a:extLst>
          </p:cNvPr>
          <p:cNvGrpSpPr/>
          <p:nvPr/>
        </p:nvGrpSpPr>
        <p:grpSpPr>
          <a:xfrm>
            <a:off x="190166" y="4287589"/>
            <a:ext cx="11810591" cy="2036318"/>
            <a:chOff x="190166" y="4287589"/>
            <a:chExt cx="11810591" cy="2036318"/>
          </a:xfrm>
        </p:grpSpPr>
        <p:grpSp>
          <p:nvGrpSpPr>
            <p:cNvPr id="14" name="Gruppieren 13">
              <a:extLst>
                <a:ext uri="{FF2B5EF4-FFF2-40B4-BE49-F238E27FC236}">
                  <a16:creationId xmlns:a16="http://schemas.microsoft.com/office/drawing/2014/main" id="{EDAEA37A-92C7-7F06-4F9A-FBC9697669BB}"/>
                </a:ext>
              </a:extLst>
            </p:cNvPr>
            <p:cNvGrpSpPr/>
            <p:nvPr/>
          </p:nvGrpSpPr>
          <p:grpSpPr>
            <a:xfrm>
              <a:off x="190166" y="4287589"/>
              <a:ext cx="11810591" cy="885878"/>
              <a:chOff x="190166" y="4287589"/>
              <a:chExt cx="11810591" cy="885878"/>
            </a:xfrm>
          </p:grpSpPr>
          <p:sp>
            <p:nvSpPr>
              <p:cNvPr id="47" name="Pfeil: nach rechts 46">
                <a:extLst>
                  <a:ext uri="{FF2B5EF4-FFF2-40B4-BE49-F238E27FC236}">
                    <a16:creationId xmlns:a16="http://schemas.microsoft.com/office/drawing/2014/main" id="{121A19C4-D0ED-99BC-6F89-6C46970B5434}"/>
                  </a:ext>
                </a:extLst>
              </p:cNvPr>
              <p:cNvSpPr/>
              <p:nvPr/>
            </p:nvSpPr>
            <p:spPr>
              <a:xfrm>
                <a:off x="2803880" y="4976974"/>
                <a:ext cx="1766697" cy="196493"/>
              </a:xfrm>
              <a:prstGeom prst="rightArrow">
                <a:avLst>
                  <a:gd name="adj1" fmla="val 50000"/>
                  <a:gd name="adj2" fmla="val 433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8" name="그룹 4">
                <a:extLst>
                  <a:ext uri="{FF2B5EF4-FFF2-40B4-BE49-F238E27FC236}">
                    <a16:creationId xmlns:a16="http://schemas.microsoft.com/office/drawing/2014/main" id="{5CDE15C8-B6D8-23A7-365A-0644B595D9EE}"/>
                  </a:ext>
                </a:extLst>
              </p:cNvPr>
              <p:cNvGrpSpPr/>
              <p:nvPr/>
            </p:nvGrpSpPr>
            <p:grpSpPr>
              <a:xfrm flipH="1">
                <a:off x="190166" y="4287589"/>
                <a:ext cx="11810591" cy="381714"/>
                <a:chOff x="-779371" y="3595102"/>
                <a:chExt cx="11810591" cy="381714"/>
              </a:xfrm>
            </p:grpSpPr>
            <p:sp>
              <p:nvSpPr>
                <p:cNvPr id="49" name="Rectangle 5">
                  <a:extLst>
                    <a:ext uri="{FF2B5EF4-FFF2-40B4-BE49-F238E27FC236}">
                      <a16:creationId xmlns:a16="http://schemas.microsoft.com/office/drawing/2014/main" id="{CF5821A9-3D56-0059-9BE9-134C31DD4559}"/>
                    </a:ext>
                  </a:extLst>
                </p:cNvPr>
                <p:cNvSpPr/>
                <p:nvPr/>
              </p:nvSpPr>
              <p:spPr>
                <a:xfrm>
                  <a:off x="-779371" y="3616816"/>
                  <a:ext cx="763143" cy="360000"/>
                </a:xfrm>
                <a:prstGeom prst="rect">
                  <a:avLst/>
                </a:prstGeom>
                <a:gradFill flip="none" rotWithShape="1">
                  <a:gsLst>
                    <a:gs pos="70400">
                      <a:schemeClr val="bg1">
                        <a:lumMod val="95000"/>
                      </a:schemeClr>
                    </a:gs>
                    <a:gs pos="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0" name="Rectangle 5">
                  <a:extLst>
                    <a:ext uri="{FF2B5EF4-FFF2-40B4-BE49-F238E27FC236}">
                      <a16:creationId xmlns:a16="http://schemas.microsoft.com/office/drawing/2014/main" id="{DC847B50-A93F-2B22-9BFF-86BD3B2377FC}"/>
                    </a:ext>
                  </a:extLst>
                </p:cNvPr>
                <p:cNvSpPr/>
                <p:nvPr/>
              </p:nvSpPr>
              <p:spPr>
                <a:xfrm>
                  <a:off x="6686090" y="3616816"/>
                  <a:ext cx="3862178" cy="360000"/>
                </a:xfrm>
                <a:prstGeom prst="rect">
                  <a:avLst/>
                </a:prstGeom>
                <a:gradFill flip="none" rotWithShape="1">
                  <a:gsLst>
                    <a:gs pos="70400">
                      <a:schemeClr val="accent2">
                        <a:lumMod val="40000"/>
                        <a:lumOff val="60000"/>
                      </a:schemeClr>
                    </a:gs>
                    <a:gs pos="0">
                      <a:schemeClr val="accent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1" name="Rectangle 7">
                  <a:extLst>
                    <a:ext uri="{FF2B5EF4-FFF2-40B4-BE49-F238E27FC236}">
                      <a16:creationId xmlns:a16="http://schemas.microsoft.com/office/drawing/2014/main" id="{12E9EF1A-78D7-9BBE-0349-F9DF55520127}"/>
                    </a:ext>
                  </a:extLst>
                </p:cNvPr>
                <p:cNvSpPr/>
                <p:nvPr/>
              </p:nvSpPr>
              <p:spPr>
                <a:xfrm>
                  <a:off x="-334237" y="3606496"/>
                  <a:ext cx="3636574" cy="360000"/>
                </a:xfrm>
                <a:prstGeom prst="rect">
                  <a:avLst/>
                </a:prstGeom>
                <a:gradFill flip="none" rotWithShape="1">
                  <a:gsLst>
                    <a:gs pos="70400">
                      <a:schemeClr val="accent5">
                        <a:lumMod val="40000"/>
                        <a:lumOff val="60000"/>
                      </a:schemeClr>
                    </a:gs>
                    <a:gs pos="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2" name="Oval 10">
                  <a:extLst>
                    <a:ext uri="{FF2B5EF4-FFF2-40B4-BE49-F238E27FC236}">
                      <a16:creationId xmlns:a16="http://schemas.microsoft.com/office/drawing/2014/main" id="{BF09735B-8725-F917-0D35-39C673568D73}"/>
                    </a:ext>
                  </a:extLst>
                </p:cNvPr>
                <p:cNvSpPr/>
                <p:nvPr/>
              </p:nvSpPr>
              <p:spPr>
                <a:xfrm>
                  <a:off x="-536046" y="3616816"/>
                  <a:ext cx="346663" cy="360000"/>
                </a:xfrm>
                <a:prstGeom prst="ellipse">
                  <a:avLst/>
                </a:prstGeom>
                <a:solidFill>
                  <a:schemeClr val="bg1"/>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3" name="Rectangle 8">
                  <a:extLst>
                    <a:ext uri="{FF2B5EF4-FFF2-40B4-BE49-F238E27FC236}">
                      <a16:creationId xmlns:a16="http://schemas.microsoft.com/office/drawing/2014/main" id="{FD305C83-9A96-F7FC-BA95-EF1B793F1E6B}"/>
                    </a:ext>
                  </a:extLst>
                </p:cNvPr>
                <p:cNvSpPr/>
                <p:nvPr/>
              </p:nvSpPr>
              <p:spPr>
                <a:xfrm>
                  <a:off x="2862392" y="3606204"/>
                  <a:ext cx="3788417" cy="360000"/>
                </a:xfrm>
                <a:prstGeom prst="rect">
                  <a:avLst/>
                </a:prstGeom>
                <a:gradFill flip="none" rotWithShape="1">
                  <a:gsLst>
                    <a:gs pos="70400">
                      <a:schemeClr val="bg2">
                        <a:lumMod val="40000"/>
                        <a:lumOff val="60000"/>
                      </a:schemeClr>
                    </a:gs>
                    <a:gs pos="0">
                      <a:schemeClr val="bg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4" name="Oval 11">
                  <a:extLst>
                    <a:ext uri="{FF2B5EF4-FFF2-40B4-BE49-F238E27FC236}">
                      <a16:creationId xmlns:a16="http://schemas.microsoft.com/office/drawing/2014/main" id="{450FA07E-A6FD-CB16-29CF-D78A4499E9C8}"/>
                    </a:ext>
                  </a:extLst>
                </p:cNvPr>
                <p:cNvSpPr/>
                <p:nvPr/>
              </p:nvSpPr>
              <p:spPr>
                <a:xfrm>
                  <a:off x="2682390" y="3606204"/>
                  <a:ext cx="360000" cy="360000"/>
                </a:xfrm>
                <a:prstGeom prst="ellipse">
                  <a:avLst/>
                </a:prstGeom>
                <a:solidFill>
                  <a:schemeClr val="bg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5" name="Oval 12">
                  <a:extLst>
                    <a:ext uri="{FF2B5EF4-FFF2-40B4-BE49-F238E27FC236}">
                      <a16:creationId xmlns:a16="http://schemas.microsoft.com/office/drawing/2014/main" id="{81DE69FC-EB46-90B7-AEBB-F8DDEE72BB85}"/>
                    </a:ext>
                  </a:extLst>
                </p:cNvPr>
                <p:cNvSpPr/>
                <p:nvPr/>
              </p:nvSpPr>
              <p:spPr>
                <a:xfrm>
                  <a:off x="6506089" y="3595102"/>
                  <a:ext cx="360000" cy="360000"/>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6" name="Rectangle 5">
                  <a:extLst>
                    <a:ext uri="{FF2B5EF4-FFF2-40B4-BE49-F238E27FC236}">
                      <a16:creationId xmlns:a16="http://schemas.microsoft.com/office/drawing/2014/main" id="{480FD833-2D0D-307C-A44B-77A1DFB1D3D7}"/>
                    </a:ext>
                  </a:extLst>
                </p:cNvPr>
                <p:cNvSpPr/>
                <p:nvPr/>
              </p:nvSpPr>
              <p:spPr>
                <a:xfrm>
                  <a:off x="10446399" y="3616816"/>
                  <a:ext cx="584821" cy="360000"/>
                </a:xfrm>
                <a:prstGeom prst="rect">
                  <a:avLst/>
                </a:prstGeom>
                <a:gradFill flip="none" rotWithShape="1">
                  <a:gsLst>
                    <a:gs pos="70400">
                      <a:schemeClr val="bg1">
                        <a:lumMod val="95000"/>
                      </a:schemeClr>
                    </a:gs>
                    <a:gs pos="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sp>
              <p:nvSpPr>
                <p:cNvPr id="57" name="Oval 13">
                  <a:extLst>
                    <a:ext uri="{FF2B5EF4-FFF2-40B4-BE49-F238E27FC236}">
                      <a16:creationId xmlns:a16="http://schemas.microsoft.com/office/drawing/2014/main" id="{F48045AF-3B91-C0A4-2D5B-35DE8783893D}"/>
                    </a:ext>
                  </a:extLst>
                </p:cNvPr>
                <p:cNvSpPr/>
                <p:nvPr/>
              </p:nvSpPr>
              <p:spPr>
                <a:xfrm>
                  <a:off x="10327626" y="3616816"/>
                  <a:ext cx="360000" cy="360000"/>
                </a:xfrm>
                <a:prstGeom prst="ellipse">
                  <a:avLst/>
                </a:prstGeom>
                <a:solidFill>
                  <a:schemeClr val="bg1"/>
                </a:soli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75000"/>
                        <a:lumOff val="25000"/>
                      </a:srgbClr>
                    </a:solidFill>
                    <a:effectLst/>
                    <a:uLnTx/>
                    <a:uFillTx/>
                    <a:latin typeface="Arial" panose="020B0604020202020204"/>
                    <a:ea typeface="+mn-ea"/>
                    <a:cs typeface="+mn-cs"/>
                  </a:endParaRPr>
                </a:p>
              </p:txBody>
            </p:sp>
          </p:grpSp>
          <p:sp>
            <p:nvSpPr>
              <p:cNvPr id="63" name="Textfeld 62">
                <a:extLst>
                  <a:ext uri="{FF2B5EF4-FFF2-40B4-BE49-F238E27FC236}">
                    <a16:creationId xmlns:a16="http://schemas.microsoft.com/office/drawing/2014/main" id="{363C7995-3EB8-E056-DFA3-D645E87F2CAC}"/>
                  </a:ext>
                </a:extLst>
              </p:cNvPr>
              <p:cNvSpPr txBox="1"/>
              <p:nvPr/>
            </p:nvSpPr>
            <p:spPr>
              <a:xfrm>
                <a:off x="2584183" y="4711962"/>
                <a:ext cx="822661"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6600"/>
                    </a:solidFill>
                    <a:effectLst/>
                    <a:uLnTx/>
                    <a:uFillTx/>
                    <a:latin typeface="Arial" panose="020B0604020202020204"/>
                    <a:ea typeface="+mn-ea"/>
                    <a:cs typeface="+mn-cs"/>
                  </a:rPr>
                  <a:t>Survey</a:t>
                </a:r>
              </a:p>
            </p:txBody>
          </p:sp>
        </p:grpSp>
        <p:grpSp>
          <p:nvGrpSpPr>
            <p:cNvPr id="13" name="Gruppieren 12">
              <a:extLst>
                <a:ext uri="{FF2B5EF4-FFF2-40B4-BE49-F238E27FC236}">
                  <a16:creationId xmlns:a16="http://schemas.microsoft.com/office/drawing/2014/main" id="{744BDBA1-5B2A-7DC3-DB46-012831ABEDFD}"/>
                </a:ext>
              </a:extLst>
            </p:cNvPr>
            <p:cNvGrpSpPr/>
            <p:nvPr/>
          </p:nvGrpSpPr>
          <p:grpSpPr>
            <a:xfrm>
              <a:off x="2881463" y="4726514"/>
              <a:ext cx="1244452" cy="1597393"/>
              <a:chOff x="2881463" y="4726514"/>
              <a:chExt cx="1244452" cy="1597393"/>
            </a:xfrm>
          </p:grpSpPr>
          <p:sp>
            <p:nvSpPr>
              <p:cNvPr id="62" name="Textfeld 61">
                <a:extLst>
                  <a:ext uri="{FF2B5EF4-FFF2-40B4-BE49-F238E27FC236}">
                    <a16:creationId xmlns:a16="http://schemas.microsoft.com/office/drawing/2014/main" id="{6E697588-5C0A-F73F-F60B-155BCE14607C}"/>
                  </a:ext>
                </a:extLst>
              </p:cNvPr>
              <p:cNvSpPr txBox="1"/>
              <p:nvPr/>
            </p:nvSpPr>
            <p:spPr>
              <a:xfrm>
                <a:off x="2881463" y="5739132"/>
                <a:ext cx="124445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99FF"/>
                    </a:solidFill>
                    <a:effectLst/>
                    <a:uLnTx/>
                    <a:uFillTx/>
                    <a:latin typeface="Arial" panose="020B0604020202020204"/>
                    <a:ea typeface="+mn-ea"/>
                    <a:cs typeface="+mn-cs"/>
                  </a:rPr>
                  <a:t>Industry workshop</a:t>
                </a:r>
              </a:p>
            </p:txBody>
          </p:sp>
          <p:sp>
            <p:nvSpPr>
              <p:cNvPr id="46" name="Pfeil: nach unten 45">
                <a:extLst>
                  <a:ext uri="{FF2B5EF4-FFF2-40B4-BE49-F238E27FC236}">
                    <a16:creationId xmlns:a16="http://schemas.microsoft.com/office/drawing/2014/main" id="{E83B795E-0C18-3F76-094F-B0A3851A1AF8}"/>
                  </a:ext>
                </a:extLst>
              </p:cNvPr>
              <p:cNvSpPr/>
              <p:nvPr/>
            </p:nvSpPr>
            <p:spPr>
              <a:xfrm>
                <a:off x="3406844" y="4726514"/>
                <a:ext cx="219697" cy="1010654"/>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12" name="Gruppieren 11">
              <a:extLst>
                <a:ext uri="{FF2B5EF4-FFF2-40B4-BE49-F238E27FC236}">
                  <a16:creationId xmlns:a16="http://schemas.microsoft.com/office/drawing/2014/main" id="{850A15A3-4908-EC22-5909-6525E562B8D2}"/>
                </a:ext>
              </a:extLst>
            </p:cNvPr>
            <p:cNvGrpSpPr/>
            <p:nvPr/>
          </p:nvGrpSpPr>
          <p:grpSpPr>
            <a:xfrm>
              <a:off x="3795763" y="5576866"/>
              <a:ext cx="3882307" cy="734540"/>
              <a:chOff x="3795763" y="5576866"/>
              <a:chExt cx="3882307" cy="734540"/>
            </a:xfrm>
          </p:grpSpPr>
          <p:sp>
            <p:nvSpPr>
              <p:cNvPr id="64" name="Pfeil: nach rechts 63">
                <a:extLst>
                  <a:ext uri="{FF2B5EF4-FFF2-40B4-BE49-F238E27FC236}">
                    <a16:creationId xmlns:a16="http://schemas.microsoft.com/office/drawing/2014/main" id="{04D67393-EE75-EC5E-0EC9-F9885AB99275}"/>
                  </a:ext>
                </a:extLst>
              </p:cNvPr>
              <p:cNvSpPr/>
              <p:nvPr/>
            </p:nvSpPr>
            <p:spPr>
              <a:xfrm>
                <a:off x="3876450" y="5576866"/>
                <a:ext cx="3471467" cy="172690"/>
              </a:xfrm>
              <a:prstGeom prst="rightArrow">
                <a:avLst>
                  <a:gd name="adj1" fmla="val 50000"/>
                  <a:gd name="adj2" fmla="val 433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5" name="Textfeld 64">
                <a:extLst>
                  <a:ext uri="{FF2B5EF4-FFF2-40B4-BE49-F238E27FC236}">
                    <a16:creationId xmlns:a16="http://schemas.microsoft.com/office/drawing/2014/main" id="{C07E613C-6CA8-8DEF-076B-6B89F676F070}"/>
                  </a:ext>
                </a:extLst>
              </p:cNvPr>
              <p:cNvSpPr txBox="1"/>
              <p:nvPr/>
            </p:nvSpPr>
            <p:spPr>
              <a:xfrm>
                <a:off x="3795763" y="5726631"/>
                <a:ext cx="3882307"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6600"/>
                    </a:solidFill>
                    <a:effectLst/>
                    <a:uLnTx/>
                    <a:uFillTx/>
                    <a:latin typeface="Arial" panose="020B0604020202020204"/>
                    <a:ea typeface="+mn-ea"/>
                    <a:cs typeface="+mn-cs"/>
                  </a:rPr>
                  <a:t>Planning phase: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6600"/>
                    </a:solidFill>
                    <a:effectLst/>
                    <a:uLnTx/>
                    <a:uFillTx/>
                    <a:latin typeface="Arial" panose="020B0604020202020204"/>
                    <a:ea typeface="+mn-ea"/>
                    <a:cs typeface="+mn-cs"/>
                  </a:rPr>
                  <a:t>one-to-one meetings </a:t>
                </a:r>
              </a:p>
            </p:txBody>
          </p:sp>
        </p:grpSp>
        <p:grpSp>
          <p:nvGrpSpPr>
            <p:cNvPr id="10" name="Gruppieren 9">
              <a:extLst>
                <a:ext uri="{FF2B5EF4-FFF2-40B4-BE49-F238E27FC236}">
                  <a16:creationId xmlns:a16="http://schemas.microsoft.com/office/drawing/2014/main" id="{341A62EE-6593-D148-8010-496C4B110949}"/>
                </a:ext>
              </a:extLst>
            </p:cNvPr>
            <p:cNvGrpSpPr/>
            <p:nvPr/>
          </p:nvGrpSpPr>
          <p:grpSpPr>
            <a:xfrm>
              <a:off x="5891753" y="4844775"/>
              <a:ext cx="5722239" cy="480050"/>
              <a:chOff x="5891753" y="4844775"/>
              <a:chExt cx="5722239" cy="480050"/>
            </a:xfrm>
          </p:grpSpPr>
          <p:sp>
            <p:nvSpPr>
              <p:cNvPr id="66" name="Pfeil: nach rechts 65">
                <a:extLst>
                  <a:ext uri="{FF2B5EF4-FFF2-40B4-BE49-F238E27FC236}">
                    <a16:creationId xmlns:a16="http://schemas.microsoft.com/office/drawing/2014/main" id="{76921FCB-74D6-DC65-9DCE-C916B6E5C6E3}"/>
                  </a:ext>
                </a:extLst>
              </p:cNvPr>
              <p:cNvSpPr/>
              <p:nvPr/>
            </p:nvSpPr>
            <p:spPr>
              <a:xfrm>
                <a:off x="5891753" y="5110032"/>
                <a:ext cx="5722239" cy="214793"/>
              </a:xfrm>
              <a:prstGeom prst="rightArrow">
                <a:avLst>
                  <a:gd name="adj1" fmla="val 50000"/>
                  <a:gd name="adj2" fmla="val 433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7" name="Textfeld 66">
                <a:extLst>
                  <a:ext uri="{FF2B5EF4-FFF2-40B4-BE49-F238E27FC236}">
                    <a16:creationId xmlns:a16="http://schemas.microsoft.com/office/drawing/2014/main" id="{3401D392-20CD-AAFC-7BAB-77EBD5D3D7D0}"/>
                  </a:ext>
                </a:extLst>
              </p:cNvPr>
              <p:cNvSpPr txBox="1"/>
              <p:nvPr/>
            </p:nvSpPr>
            <p:spPr>
              <a:xfrm>
                <a:off x="6811718" y="4844775"/>
                <a:ext cx="3882307"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6600"/>
                    </a:solidFill>
                    <a:effectLst/>
                    <a:uLnTx/>
                    <a:uFillTx/>
                    <a:latin typeface="Arial" panose="020B0604020202020204"/>
                    <a:ea typeface="+mn-ea"/>
                    <a:cs typeface="+mn-cs"/>
                  </a:rPr>
                  <a:t>Early adopters</a:t>
                </a:r>
              </a:p>
            </p:txBody>
          </p:sp>
        </p:grpSp>
        <p:grpSp>
          <p:nvGrpSpPr>
            <p:cNvPr id="9" name="Gruppieren 8">
              <a:extLst>
                <a:ext uri="{FF2B5EF4-FFF2-40B4-BE49-F238E27FC236}">
                  <a16:creationId xmlns:a16="http://schemas.microsoft.com/office/drawing/2014/main" id="{90580260-53EC-02E2-410B-6BD072399654}"/>
                </a:ext>
              </a:extLst>
            </p:cNvPr>
            <p:cNvGrpSpPr/>
            <p:nvPr/>
          </p:nvGrpSpPr>
          <p:grpSpPr>
            <a:xfrm>
              <a:off x="6965879" y="4726514"/>
              <a:ext cx="1393115" cy="1480767"/>
              <a:chOff x="6965879" y="4726514"/>
              <a:chExt cx="1393115" cy="1480767"/>
            </a:xfrm>
          </p:grpSpPr>
          <p:sp>
            <p:nvSpPr>
              <p:cNvPr id="69" name="Pfeil: nach unten 68">
                <a:extLst>
                  <a:ext uri="{FF2B5EF4-FFF2-40B4-BE49-F238E27FC236}">
                    <a16:creationId xmlns:a16="http://schemas.microsoft.com/office/drawing/2014/main" id="{4C85A551-60A7-F449-B5F9-7A6D34A28A8D}"/>
                  </a:ext>
                </a:extLst>
              </p:cNvPr>
              <p:cNvSpPr/>
              <p:nvPr/>
            </p:nvSpPr>
            <p:spPr>
              <a:xfrm>
                <a:off x="7478257" y="4726514"/>
                <a:ext cx="219697" cy="1162920"/>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0" name="Textfeld 69">
                <a:extLst>
                  <a:ext uri="{FF2B5EF4-FFF2-40B4-BE49-F238E27FC236}">
                    <a16:creationId xmlns:a16="http://schemas.microsoft.com/office/drawing/2014/main" id="{38E97710-5A26-6BBA-F4D4-6AE8BB261E2B}"/>
                  </a:ext>
                </a:extLst>
              </p:cNvPr>
              <p:cNvSpPr txBox="1"/>
              <p:nvPr/>
            </p:nvSpPr>
            <p:spPr>
              <a:xfrm>
                <a:off x="6965879" y="5868727"/>
                <a:ext cx="1393115"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99FF00">
                        <a:lumMod val="75000"/>
                      </a:srgbClr>
                    </a:solidFill>
                    <a:effectLst/>
                    <a:uLnTx/>
                    <a:uFillTx/>
                    <a:latin typeface="Arial" panose="020B0604020202020204"/>
                    <a:ea typeface="+mn-ea"/>
                    <a:cs typeface="+mn-cs"/>
                  </a:rPr>
                  <a:t>Amendment</a:t>
                </a:r>
              </a:p>
            </p:txBody>
          </p:sp>
        </p:grpSp>
        <p:grpSp>
          <p:nvGrpSpPr>
            <p:cNvPr id="8" name="Gruppieren 7">
              <a:extLst>
                <a:ext uri="{FF2B5EF4-FFF2-40B4-BE49-F238E27FC236}">
                  <a16:creationId xmlns:a16="http://schemas.microsoft.com/office/drawing/2014/main" id="{6C510100-8477-F4A5-DBE6-18790D145359}"/>
                </a:ext>
              </a:extLst>
            </p:cNvPr>
            <p:cNvGrpSpPr/>
            <p:nvPr/>
          </p:nvGrpSpPr>
          <p:grpSpPr>
            <a:xfrm>
              <a:off x="7972958" y="5413351"/>
              <a:ext cx="3882307" cy="511310"/>
              <a:chOff x="7972958" y="5413351"/>
              <a:chExt cx="3882307" cy="511310"/>
            </a:xfrm>
          </p:grpSpPr>
          <p:sp>
            <p:nvSpPr>
              <p:cNvPr id="68" name="Pfeil: nach rechts 67">
                <a:extLst>
                  <a:ext uri="{FF2B5EF4-FFF2-40B4-BE49-F238E27FC236}">
                    <a16:creationId xmlns:a16="http://schemas.microsoft.com/office/drawing/2014/main" id="{F7DBF8ED-D702-E651-F4EC-060F5F1066F6}"/>
                  </a:ext>
                </a:extLst>
              </p:cNvPr>
              <p:cNvSpPr/>
              <p:nvPr/>
            </p:nvSpPr>
            <p:spPr>
              <a:xfrm>
                <a:off x="7986165" y="5413351"/>
                <a:ext cx="3641034" cy="214793"/>
              </a:xfrm>
              <a:prstGeom prst="rightArrow">
                <a:avLst>
                  <a:gd name="adj1" fmla="val 50000"/>
                  <a:gd name="adj2" fmla="val 43351"/>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1" name="Textfeld 70">
                <a:extLst>
                  <a:ext uri="{FF2B5EF4-FFF2-40B4-BE49-F238E27FC236}">
                    <a16:creationId xmlns:a16="http://schemas.microsoft.com/office/drawing/2014/main" id="{779D6C39-E537-30B7-3BAA-ED8CCF67ECA6}"/>
                  </a:ext>
                </a:extLst>
              </p:cNvPr>
              <p:cNvSpPr txBox="1"/>
              <p:nvPr/>
            </p:nvSpPr>
            <p:spPr>
              <a:xfrm>
                <a:off x="7972958" y="5586107"/>
                <a:ext cx="3882307"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99FF00">
                        <a:lumMod val="75000"/>
                      </a:srgbClr>
                    </a:solidFill>
                    <a:effectLst/>
                    <a:uLnTx/>
                    <a:uFillTx/>
                    <a:latin typeface="Arial" panose="020B0604020202020204"/>
                    <a:ea typeface="+mn-ea"/>
                    <a:cs typeface="+mn-cs"/>
                  </a:rPr>
                  <a:t>Execution phase </a:t>
                </a:r>
              </a:p>
            </p:txBody>
          </p:sp>
        </p:grpSp>
      </p:grpSp>
      <p:sp>
        <p:nvSpPr>
          <p:cNvPr id="20" name="Fußzeilenplatzhalter 3">
            <a:extLst>
              <a:ext uri="{FF2B5EF4-FFF2-40B4-BE49-F238E27FC236}">
                <a16:creationId xmlns:a16="http://schemas.microsoft.com/office/drawing/2014/main" id="{2E9343C0-8F7F-CD62-0E41-532D316039B3}"/>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348750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327"/>
        <p:cNvGrpSpPr/>
        <p:nvPr/>
      </p:nvGrpSpPr>
      <p:grpSpPr>
        <a:xfrm>
          <a:off x="0" y="0"/>
          <a:ext cx="0" cy="0"/>
          <a:chOff x="0" y="0"/>
          <a:chExt cx="0" cy="0"/>
        </a:xfrm>
      </p:grpSpPr>
      <p:sp>
        <p:nvSpPr>
          <p:cNvPr id="328" name="Google Shape;328;p15"/>
          <p:cNvSpPr txBox="1">
            <a:spLocks noGrp="1"/>
          </p:cNvSpPr>
          <p:nvPr>
            <p:ph type="title"/>
          </p:nvPr>
        </p:nvSpPr>
        <p:spPr>
          <a:prstGeom prst="rect">
            <a:avLst/>
          </a:prstGeom>
          <a:noFill/>
          <a:ln>
            <a:noFill/>
          </a:ln>
        </p:spPr>
        <p:txBody>
          <a:bodyPr spcFirstLastPara="1" wrap="square" lIns="91425" tIns="45700" rIns="91425" bIns="45700" anchor="t" anchorCtr="0">
            <a:spAutoFit/>
          </a:bodyPr>
          <a:lstStyle/>
          <a:p>
            <a:r>
              <a:rPr lang="en-GB" noProof="0" dirty="0"/>
              <a:t>2 Developmental Case Studies – 3 Scenarios</a:t>
            </a:r>
          </a:p>
        </p:txBody>
      </p:sp>
      <p:sp>
        <p:nvSpPr>
          <p:cNvPr id="329" name="Google Shape;329;p15"/>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17</a:t>
            </a:fld>
            <a:endParaRPr lang="en-GB" noProof="0" dirty="0"/>
          </a:p>
        </p:txBody>
      </p:sp>
      <p:sp>
        <p:nvSpPr>
          <p:cNvPr id="331" name="Google Shape;331;p15"/>
          <p:cNvSpPr txBox="1"/>
          <p:nvPr/>
        </p:nvSpPr>
        <p:spPr>
          <a:xfrm>
            <a:off x="588623" y="1001633"/>
            <a:ext cx="11092542" cy="5293757"/>
          </a:xfrm>
          <a:prstGeom prst="rect">
            <a:avLst/>
          </a:prstGeom>
          <a:noFill/>
          <a:ln>
            <a:noFill/>
          </a:ln>
        </p:spPr>
        <p:txBody>
          <a:bodyPr spcFirstLastPara="1" wrap="square" lIns="91425" tIns="45700" rIns="91425" bIns="45700" anchor="t" anchorCtr="0">
            <a:spAutoFit/>
          </a:bodyPr>
          <a:lstStyle/>
          <a:p>
            <a:pPr algn="just"/>
            <a:r>
              <a:rPr lang="en-GB" sz="2800" b="1" noProof="0" dirty="0">
                <a:solidFill>
                  <a:schemeClr val="lt2"/>
                </a:solidFill>
                <a:latin typeface="Arial"/>
                <a:ea typeface="Arial"/>
                <a:cs typeface="Arial"/>
                <a:sym typeface="Arial"/>
              </a:rPr>
              <a:t>Scenario 1 </a:t>
            </a:r>
            <a:r>
              <a:rPr lang="en-GB" sz="2800" b="1" noProof="0" dirty="0">
                <a:solidFill>
                  <a:schemeClr val="dk1"/>
                </a:solidFill>
                <a:latin typeface="Arial"/>
                <a:ea typeface="Arial"/>
                <a:cs typeface="Arial"/>
                <a:sym typeface="Arial"/>
              </a:rPr>
              <a:t>- Business opportunity stage (Tier 1)</a:t>
            </a:r>
            <a:endParaRPr lang="en-GB" noProof="0" dirty="0"/>
          </a:p>
          <a:p>
            <a:pPr marL="271463" indent="-271463" algn="just">
              <a:spcBef>
                <a:spcPts val="1200"/>
              </a:spcBef>
            </a:pPr>
            <a:r>
              <a:rPr lang="en-GB" sz="2800" noProof="0" dirty="0">
                <a:solidFill>
                  <a:schemeClr val="dk1"/>
                </a:solidFill>
                <a:latin typeface="Arial"/>
                <a:ea typeface="Arial"/>
                <a:cs typeface="Arial"/>
                <a:sym typeface="Arial"/>
              </a:rPr>
              <a:t>	</a:t>
            </a:r>
            <a:r>
              <a:rPr lang="en-GB" sz="2800" noProof="0" dirty="0">
                <a:solidFill>
                  <a:schemeClr val="dk1"/>
                </a:solidFill>
                <a:latin typeface="Arial"/>
                <a:ea typeface="Arial"/>
                <a:cs typeface="Arial"/>
                <a:sym typeface="Wingdings" panose="05000000000000000000" pitchFamily="2" charset="2"/>
              </a:rPr>
              <a:t></a:t>
            </a:r>
            <a:r>
              <a:rPr lang="en-GB" sz="2800" noProof="0" dirty="0">
                <a:solidFill>
                  <a:schemeClr val="dk1"/>
                </a:solidFill>
                <a:latin typeface="Arial"/>
                <a:ea typeface="Arial"/>
                <a:cs typeface="Arial"/>
                <a:sym typeface="Arial"/>
              </a:rPr>
              <a:t> through inter-/extrapolation </a:t>
            </a:r>
            <a:r>
              <a:rPr lang="en-GB" sz="2800" b="1" noProof="0" dirty="0">
                <a:solidFill>
                  <a:srgbClr val="000000"/>
                </a:solidFill>
                <a:latin typeface="Arial"/>
                <a:ea typeface="Arial"/>
                <a:cs typeface="Arial"/>
                <a:sym typeface="Arial"/>
              </a:rPr>
              <a:t>multiple candidates </a:t>
            </a:r>
            <a:r>
              <a:rPr lang="en-GB" sz="2800" b="1" noProof="0" dirty="0">
                <a:solidFill>
                  <a:schemeClr val="dk1"/>
                </a:solidFill>
                <a:latin typeface="Arial"/>
                <a:ea typeface="Arial"/>
                <a:cs typeface="Arial"/>
                <a:sym typeface="Arial"/>
              </a:rPr>
              <a:t>generated </a:t>
            </a:r>
            <a:r>
              <a:rPr lang="en-GB" sz="2800" b="1" i="1" noProof="0" dirty="0">
                <a:solidFill>
                  <a:srgbClr val="000000"/>
                </a:solidFill>
                <a:latin typeface="Arial"/>
                <a:ea typeface="Arial"/>
                <a:cs typeface="Arial"/>
                <a:sym typeface="Arial"/>
              </a:rPr>
              <a:t>in silico</a:t>
            </a:r>
            <a:r>
              <a:rPr lang="en-GB" sz="2800" i="1" noProof="0" dirty="0">
                <a:solidFill>
                  <a:srgbClr val="000000"/>
                </a:solidFill>
                <a:latin typeface="Arial"/>
                <a:ea typeface="Arial"/>
                <a:cs typeface="Arial"/>
                <a:sym typeface="Arial"/>
              </a:rPr>
              <a:t>; </a:t>
            </a:r>
            <a:r>
              <a:rPr lang="en-GB" sz="2800" noProof="0" dirty="0">
                <a:solidFill>
                  <a:srgbClr val="000000"/>
                </a:solidFill>
                <a:latin typeface="Arial"/>
                <a:ea typeface="Arial"/>
                <a:cs typeface="Arial"/>
                <a:sym typeface="Arial"/>
              </a:rPr>
              <a:t>potential sustainability constraints determined by </a:t>
            </a:r>
            <a:r>
              <a:rPr lang="en-GB" sz="2800" b="1" noProof="0" dirty="0">
                <a:solidFill>
                  <a:srgbClr val="000000"/>
                </a:solidFill>
                <a:latin typeface="Arial"/>
                <a:ea typeface="Arial"/>
                <a:cs typeface="Arial"/>
                <a:sym typeface="Arial"/>
              </a:rPr>
              <a:t>predictive modelling </a:t>
            </a:r>
            <a:r>
              <a:rPr lang="en-GB" sz="2800" noProof="0" dirty="0">
                <a:solidFill>
                  <a:srgbClr val="000000"/>
                </a:solidFill>
                <a:latin typeface="Arial"/>
                <a:ea typeface="Arial"/>
                <a:cs typeface="Arial"/>
                <a:sym typeface="Arial"/>
              </a:rPr>
              <a:t>in parallel to functional performance testing/modelling;</a:t>
            </a:r>
            <a:endParaRPr lang="en-GB" sz="2800" noProof="0" dirty="0">
              <a:solidFill>
                <a:schemeClr val="dk1"/>
              </a:solidFill>
              <a:latin typeface="Arial"/>
              <a:ea typeface="Arial"/>
              <a:cs typeface="Arial"/>
              <a:sym typeface="Arial"/>
            </a:endParaRPr>
          </a:p>
          <a:p>
            <a:pPr algn="just">
              <a:spcBef>
                <a:spcPts val="600"/>
              </a:spcBef>
            </a:pPr>
            <a:r>
              <a:rPr lang="en-GB" sz="2800" b="1" noProof="0" dirty="0">
                <a:solidFill>
                  <a:schemeClr val="lt2"/>
                </a:solidFill>
                <a:latin typeface="Arial"/>
                <a:ea typeface="Arial"/>
                <a:cs typeface="Arial"/>
                <a:sym typeface="Arial"/>
              </a:rPr>
              <a:t>Scenario 2 </a:t>
            </a:r>
            <a:r>
              <a:rPr lang="en-GB" sz="2800" b="1" noProof="0" dirty="0">
                <a:solidFill>
                  <a:schemeClr val="dk1"/>
                </a:solidFill>
                <a:latin typeface="Arial"/>
                <a:ea typeface="Arial"/>
                <a:cs typeface="Arial"/>
                <a:sym typeface="Arial"/>
              </a:rPr>
              <a:t>- Innovation development stage (Tier 2)</a:t>
            </a:r>
            <a:endParaRPr lang="en-GB" noProof="0" dirty="0"/>
          </a:p>
          <a:p>
            <a:pPr marL="271463" indent="-271463" algn="just">
              <a:spcBef>
                <a:spcPts val="600"/>
              </a:spcBef>
            </a:pPr>
            <a:r>
              <a:rPr lang="en-GB" sz="2800" noProof="0" dirty="0">
                <a:solidFill>
                  <a:schemeClr val="dk1"/>
                </a:solidFill>
                <a:latin typeface="Arial"/>
                <a:ea typeface="Arial"/>
                <a:cs typeface="Arial"/>
                <a:sym typeface="Arial"/>
              </a:rPr>
              <a:t>	</a:t>
            </a:r>
            <a:r>
              <a:rPr lang="en-GB" sz="2800" noProof="0" dirty="0">
                <a:solidFill>
                  <a:schemeClr val="dk1"/>
                </a:solidFill>
                <a:latin typeface="Arial"/>
                <a:ea typeface="Arial"/>
                <a:cs typeface="Arial"/>
                <a:sym typeface="Wingdings" panose="05000000000000000000" pitchFamily="2" charset="2"/>
              </a:rPr>
              <a:t></a:t>
            </a:r>
            <a:r>
              <a:rPr lang="en-GB" sz="2800" noProof="0" dirty="0">
                <a:solidFill>
                  <a:schemeClr val="dk1"/>
                </a:solidFill>
                <a:latin typeface="Arial"/>
                <a:ea typeface="Arial"/>
                <a:cs typeface="Arial"/>
                <a:sym typeface="Arial"/>
              </a:rPr>
              <a:t> defined by </a:t>
            </a:r>
            <a:r>
              <a:rPr lang="en-GB" sz="2800" noProof="0" dirty="0">
                <a:solidFill>
                  <a:srgbClr val="000000"/>
                </a:solidFill>
                <a:latin typeface="Arial"/>
                <a:ea typeface="Arial"/>
                <a:cs typeface="Arial"/>
                <a:sym typeface="Arial"/>
              </a:rPr>
              <a:t>one lead structure identified; some information is available (performance and partially safety and sustainability) with </a:t>
            </a:r>
            <a:r>
              <a:rPr lang="en-GB" sz="2800" i="1" noProof="0" dirty="0">
                <a:solidFill>
                  <a:srgbClr val="000000"/>
                </a:solidFill>
                <a:latin typeface="Arial"/>
                <a:ea typeface="Arial"/>
                <a:cs typeface="Arial"/>
                <a:sym typeface="Arial"/>
              </a:rPr>
              <a:t>in silico</a:t>
            </a:r>
            <a:r>
              <a:rPr lang="en-GB" sz="2800" noProof="0" dirty="0">
                <a:solidFill>
                  <a:srgbClr val="000000"/>
                </a:solidFill>
                <a:latin typeface="Arial"/>
                <a:ea typeface="Arial"/>
                <a:cs typeface="Arial"/>
                <a:sym typeface="Arial"/>
              </a:rPr>
              <a:t> tool-based modifications going on and sustainability criteria being evaluated;</a:t>
            </a:r>
            <a:endParaRPr lang="en-GB" sz="2800" noProof="0" dirty="0">
              <a:solidFill>
                <a:schemeClr val="dk1"/>
              </a:solidFill>
              <a:latin typeface="Arial"/>
              <a:ea typeface="Arial"/>
              <a:cs typeface="Arial"/>
              <a:sym typeface="Arial"/>
            </a:endParaRPr>
          </a:p>
          <a:p>
            <a:pPr algn="just">
              <a:spcBef>
                <a:spcPts val="600"/>
              </a:spcBef>
            </a:pPr>
            <a:r>
              <a:rPr lang="en-GB" sz="2800" b="1" noProof="0" dirty="0">
                <a:solidFill>
                  <a:schemeClr val="lt2"/>
                </a:solidFill>
                <a:latin typeface="Arial"/>
                <a:ea typeface="Arial"/>
                <a:cs typeface="Arial"/>
                <a:sym typeface="Arial"/>
              </a:rPr>
              <a:t>Scenario 3 </a:t>
            </a:r>
            <a:r>
              <a:rPr lang="en-GB" sz="2800" b="1" noProof="0" dirty="0">
                <a:solidFill>
                  <a:schemeClr val="dk1"/>
                </a:solidFill>
                <a:latin typeface="Arial"/>
                <a:ea typeface="Arial"/>
                <a:cs typeface="Arial"/>
                <a:sym typeface="Arial"/>
              </a:rPr>
              <a:t>- Material &amp; innovation launch stages (Tier 3)</a:t>
            </a:r>
            <a:endParaRPr lang="en-GB" noProof="0" dirty="0"/>
          </a:p>
          <a:p>
            <a:pPr marL="271463" indent="-271463" algn="just">
              <a:spcBef>
                <a:spcPts val="600"/>
              </a:spcBef>
            </a:pPr>
            <a:r>
              <a:rPr lang="en-GB" sz="2800" noProof="0" dirty="0">
                <a:solidFill>
                  <a:schemeClr val="dk1"/>
                </a:solidFill>
                <a:latin typeface="Arial"/>
                <a:ea typeface="Arial"/>
                <a:cs typeface="Arial"/>
                <a:sym typeface="Arial"/>
              </a:rPr>
              <a:t>	</a:t>
            </a:r>
            <a:r>
              <a:rPr lang="en-GB" sz="2800" noProof="0" dirty="0">
                <a:solidFill>
                  <a:schemeClr val="dk1"/>
                </a:solidFill>
                <a:latin typeface="Arial"/>
                <a:ea typeface="Arial"/>
                <a:cs typeface="Arial"/>
                <a:sym typeface="Wingdings" panose="05000000000000000000" pitchFamily="2" charset="2"/>
              </a:rPr>
              <a:t></a:t>
            </a:r>
            <a:r>
              <a:rPr lang="en-GB" sz="2800" noProof="0" dirty="0">
                <a:solidFill>
                  <a:schemeClr val="dk1"/>
                </a:solidFill>
                <a:latin typeface="Arial"/>
                <a:ea typeface="Arial"/>
                <a:cs typeface="Arial"/>
                <a:sym typeface="Arial"/>
              </a:rPr>
              <a:t> more data for several dimensions becomes available</a:t>
            </a:r>
          </a:p>
        </p:txBody>
      </p:sp>
      <p:sp>
        <p:nvSpPr>
          <p:cNvPr id="2" name="Fußzeilenplatzhalter 3">
            <a:extLst>
              <a:ext uri="{FF2B5EF4-FFF2-40B4-BE49-F238E27FC236}">
                <a16:creationId xmlns:a16="http://schemas.microsoft.com/office/drawing/2014/main" id="{7752643B-BD89-5F27-D0AE-68C1AAFD61C8}"/>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40" name="Google Shape;340;p16"/>
          <p:cNvSpPr txBox="1"/>
          <p:nvPr/>
        </p:nvSpPr>
        <p:spPr>
          <a:xfrm>
            <a:off x="425337" y="1079087"/>
            <a:ext cx="11353800" cy="5262979"/>
          </a:xfrm>
          <a:prstGeom prst="rect">
            <a:avLst/>
          </a:prstGeom>
          <a:noFill/>
          <a:ln>
            <a:noFill/>
          </a:ln>
        </p:spPr>
        <p:txBody>
          <a:bodyPr spcFirstLastPara="1" wrap="square" lIns="91425" tIns="45700" rIns="91425" bIns="45700" anchor="t" anchorCtr="0">
            <a:spAutoFit/>
          </a:bodyPr>
          <a:lstStyle/>
          <a:p>
            <a:pPr marL="342900" indent="-342900" algn="just">
              <a:buClr>
                <a:schemeClr val="lt2"/>
              </a:buClr>
              <a:buSzPts val="2400"/>
              <a:buFont typeface="Arial"/>
              <a:buAutoNum type="arabicPeriod"/>
            </a:pPr>
            <a:r>
              <a:rPr lang="en-GB" sz="2400" b="1" noProof="0" dirty="0">
                <a:solidFill>
                  <a:schemeClr val="lt2"/>
                </a:solidFill>
                <a:latin typeface="Arial"/>
                <a:ea typeface="Arial"/>
                <a:cs typeface="Arial"/>
                <a:sym typeface="Arial"/>
              </a:rPr>
              <a:t>Organic synthetic </a:t>
            </a:r>
            <a:r>
              <a:rPr lang="en-GB" sz="2400" b="1" noProof="0" dirty="0">
                <a:solidFill>
                  <a:srgbClr val="333333"/>
                </a:solidFill>
                <a:latin typeface="Arial"/>
                <a:ea typeface="Arial"/>
                <a:cs typeface="Arial"/>
                <a:sym typeface="Arial"/>
              </a:rPr>
              <a:t>UVB-filter used in sunscreens</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data-rich</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concentrations up to 10 </a:t>
            </a:r>
            <a:r>
              <a:rPr lang="en-GB" sz="2400" noProof="0" dirty="0" err="1">
                <a:solidFill>
                  <a:srgbClr val="333333"/>
                </a:solidFill>
                <a:latin typeface="Arial"/>
                <a:ea typeface="Arial"/>
                <a:cs typeface="Arial"/>
                <a:sym typeface="Arial"/>
              </a:rPr>
              <a:t>wt</a:t>
            </a:r>
            <a:r>
              <a:rPr lang="en-GB" sz="2400" noProof="0" dirty="0">
                <a:solidFill>
                  <a:srgbClr val="333333"/>
                </a:solidFill>
                <a:latin typeface="Arial"/>
                <a:ea typeface="Arial"/>
                <a:cs typeface="Arial"/>
                <a:sym typeface="Arial"/>
              </a:rPr>
              <a:t>% in cosmetic products</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environmental behaviour re-assessed</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low human health hazard</a:t>
            </a:r>
            <a:endParaRPr lang="en-GB" noProof="0" dirty="0"/>
          </a:p>
          <a:p>
            <a:pPr marL="800100" lvl="1" indent="-342900" algn="just">
              <a:buClr>
                <a:srgbClr val="333333"/>
              </a:buClr>
              <a:buSzPts val="2400"/>
              <a:buFont typeface="Courier New"/>
              <a:buChar char="o"/>
            </a:pPr>
            <a:r>
              <a:rPr lang="en-GB" sz="2400" b="1" noProof="0" dirty="0">
                <a:solidFill>
                  <a:srgbClr val="333333"/>
                </a:solidFill>
                <a:latin typeface="Arial"/>
                <a:ea typeface="Arial"/>
                <a:cs typeface="Arial"/>
                <a:sym typeface="Arial"/>
              </a:rPr>
              <a:t>chronic aquatic effects </a:t>
            </a:r>
          </a:p>
          <a:p>
            <a:pPr marL="342900" indent="-190500" algn="just">
              <a:buClr>
                <a:schemeClr val="dk1"/>
              </a:buClr>
              <a:buSzPts val="2400"/>
            </a:pPr>
            <a:endParaRPr lang="en-GB" sz="2400" noProof="0" dirty="0">
              <a:solidFill>
                <a:srgbClr val="333333"/>
              </a:solidFill>
              <a:latin typeface="Arial"/>
              <a:ea typeface="Arial"/>
              <a:cs typeface="Arial"/>
              <a:sym typeface="Arial"/>
            </a:endParaRPr>
          </a:p>
          <a:p>
            <a:pPr marL="457200" indent="-457200" algn="just">
              <a:buClr>
                <a:srgbClr val="333333"/>
              </a:buClr>
              <a:buSzPts val="2400"/>
              <a:buFont typeface="+mj-lt"/>
              <a:buAutoNum type="arabicPeriod" startAt="2"/>
            </a:pPr>
            <a:r>
              <a:rPr lang="en-GB" sz="2400" b="1" noProof="0" dirty="0">
                <a:solidFill>
                  <a:srgbClr val="333333"/>
                </a:solidFill>
                <a:latin typeface="Arial"/>
                <a:ea typeface="Arial"/>
                <a:cs typeface="Arial"/>
                <a:sym typeface="Arial"/>
              </a:rPr>
              <a:t>Styrene/acrylate </a:t>
            </a:r>
            <a:r>
              <a:rPr lang="en-GB" sz="2400" b="1" noProof="0" dirty="0">
                <a:solidFill>
                  <a:schemeClr val="lt2"/>
                </a:solidFill>
                <a:latin typeface="Arial"/>
                <a:ea typeface="Arial"/>
                <a:cs typeface="Arial"/>
                <a:sym typeface="Arial"/>
              </a:rPr>
              <a:t>co-polymers</a:t>
            </a:r>
            <a:r>
              <a:rPr lang="en-GB" sz="2400" b="1" noProof="0" dirty="0">
                <a:solidFill>
                  <a:srgbClr val="333333"/>
                </a:solidFill>
                <a:latin typeface="Arial"/>
                <a:ea typeface="Arial"/>
                <a:cs typeface="Arial"/>
                <a:sym typeface="Arial"/>
              </a:rPr>
              <a:t> used in aqueous polymer dispersions</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particles diameter 10 – 1500 nm</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important raw materials for industrial processes (Mt dispersions used)</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adhesives, paints, coatings, paper board coating, nonwoven fabrics, carpets, construction materials, textile finishing agents</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low human health and environmental hazard</a:t>
            </a:r>
            <a:endParaRPr lang="en-GB" noProof="0" dirty="0"/>
          </a:p>
          <a:p>
            <a:pPr marL="800100" lvl="1" indent="-342900" algn="just">
              <a:buClr>
                <a:srgbClr val="333333"/>
              </a:buClr>
              <a:buSzPts val="2400"/>
              <a:buFont typeface="Courier New"/>
              <a:buChar char="o"/>
            </a:pPr>
            <a:r>
              <a:rPr lang="en-GB" sz="2400" noProof="0" dirty="0">
                <a:solidFill>
                  <a:srgbClr val="333333"/>
                </a:solidFill>
                <a:latin typeface="Arial"/>
                <a:ea typeface="Arial"/>
                <a:cs typeface="Arial"/>
                <a:sym typeface="Arial"/>
              </a:rPr>
              <a:t>low </a:t>
            </a:r>
            <a:r>
              <a:rPr lang="en-GB" sz="2400" b="1" noProof="0" dirty="0">
                <a:solidFill>
                  <a:srgbClr val="333333"/>
                </a:solidFill>
                <a:latin typeface="Arial"/>
                <a:ea typeface="Arial"/>
                <a:cs typeface="Arial"/>
                <a:sym typeface="Arial"/>
              </a:rPr>
              <a:t>biodegradation</a:t>
            </a:r>
            <a:endParaRPr lang="en-GB" noProof="0" dirty="0"/>
          </a:p>
        </p:txBody>
      </p:sp>
      <p:sp>
        <p:nvSpPr>
          <p:cNvPr id="337" name="Google Shape;337;p16"/>
          <p:cNvSpPr txBox="1">
            <a:spLocks noGrp="1"/>
          </p:cNvSpPr>
          <p:nvPr>
            <p:ph type="title"/>
          </p:nvPr>
        </p:nvSpPr>
        <p:spPr>
          <a:xfrm>
            <a:off x="419100" y="316800"/>
            <a:ext cx="11347450" cy="590891"/>
          </a:xfrm>
          <a:prstGeom prst="rect">
            <a:avLst/>
          </a:prstGeom>
          <a:noFill/>
          <a:ln>
            <a:noFill/>
          </a:ln>
        </p:spPr>
        <p:txBody>
          <a:bodyPr spcFirstLastPara="1" wrap="square" lIns="91425" tIns="45700" rIns="91425" bIns="45700" anchor="t" anchorCtr="0">
            <a:spAutoFit/>
          </a:bodyPr>
          <a:lstStyle/>
          <a:p>
            <a:pPr>
              <a:buSzPts val="2800"/>
            </a:pPr>
            <a:r>
              <a:rPr lang="en-GB" noProof="0" dirty="0"/>
              <a:t>Developmental Case Studies</a:t>
            </a:r>
          </a:p>
        </p:txBody>
      </p:sp>
      <p:sp>
        <p:nvSpPr>
          <p:cNvPr id="338" name="Google Shape;338;p16"/>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18</a:t>
            </a:fld>
            <a:endParaRPr lang="en-GB" noProof="0" dirty="0"/>
          </a:p>
        </p:txBody>
      </p:sp>
      <p:pic>
        <p:nvPicPr>
          <p:cNvPr id="342" name="Google Shape;342;p16"/>
          <p:cNvPicPr preferRelativeResize="0"/>
          <p:nvPr/>
        </p:nvPicPr>
        <p:blipFill rotWithShape="1">
          <a:blip r:embed="rId3">
            <a:alphaModFix/>
          </a:blip>
          <a:srcRect/>
          <a:stretch/>
        </p:blipFill>
        <p:spPr>
          <a:xfrm>
            <a:off x="10511581" y="61871"/>
            <a:ext cx="1617956" cy="789625"/>
          </a:xfrm>
          <a:prstGeom prst="rect">
            <a:avLst/>
          </a:prstGeom>
          <a:noFill/>
          <a:ln>
            <a:noFill/>
          </a:ln>
        </p:spPr>
      </p:pic>
      <p:sp>
        <p:nvSpPr>
          <p:cNvPr id="2" name="Fußzeilenplatzhalter 3">
            <a:extLst>
              <a:ext uri="{FF2B5EF4-FFF2-40B4-BE49-F238E27FC236}">
                <a16:creationId xmlns:a16="http://schemas.microsoft.com/office/drawing/2014/main" id="{0F041890-6FFF-04AF-CC64-022DD6F62DBC}"/>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2" name="Titel 1">
            <a:extLst>
              <a:ext uri="{FF2B5EF4-FFF2-40B4-BE49-F238E27FC236}">
                <a16:creationId xmlns:a16="http://schemas.microsoft.com/office/drawing/2014/main" id="{B71B3EFE-1FD8-AAEA-4DBC-E074D0D0FF81}"/>
              </a:ext>
            </a:extLst>
          </p:cNvPr>
          <p:cNvSpPr>
            <a:spLocks noGrp="1"/>
          </p:cNvSpPr>
          <p:nvPr>
            <p:ph type="title"/>
          </p:nvPr>
        </p:nvSpPr>
        <p:spPr>
          <a:xfrm>
            <a:off x="419100" y="316800"/>
            <a:ext cx="11347450" cy="590931"/>
          </a:xfrm>
        </p:spPr>
        <p:txBody>
          <a:bodyPr/>
          <a:lstStyle/>
          <a:p>
            <a:r>
              <a:rPr lang="en-GB" sz="3600" i="0" u="none" strike="noStrike" cap="none" noProof="0" dirty="0">
                <a:solidFill>
                  <a:srgbClr val="000000"/>
                </a:solidFill>
                <a:latin typeface="Arial"/>
                <a:ea typeface="Arial"/>
                <a:cs typeface="Arial"/>
                <a:sym typeface="Arial"/>
              </a:rPr>
              <a:t>Case Study 1</a:t>
            </a:r>
            <a:endParaRPr lang="en-GB" noProof="0" dirty="0"/>
          </a:p>
        </p:txBody>
      </p:sp>
      <p:sp>
        <p:nvSpPr>
          <p:cNvPr id="180" name="Google Shape;180;g2e514a3990f_0_7"/>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GB" noProof="0" smtClean="0"/>
              <a:t>19</a:t>
            </a:fld>
            <a:endParaRPr lang="en-GB" noProof="0" dirty="0"/>
          </a:p>
        </p:txBody>
      </p:sp>
      <p:pic>
        <p:nvPicPr>
          <p:cNvPr id="182" name="Google Shape;182;g2e514a3990f_0_7"/>
          <p:cNvPicPr preferRelativeResize="0"/>
          <p:nvPr/>
        </p:nvPicPr>
        <p:blipFill rotWithShape="1">
          <a:blip r:embed="rId3">
            <a:alphaModFix/>
          </a:blip>
          <a:srcRect/>
          <a:stretch/>
        </p:blipFill>
        <p:spPr>
          <a:xfrm>
            <a:off x="617955" y="1419545"/>
            <a:ext cx="10585076" cy="477090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83" name="Google Shape;183;g2e514a3990f_0_7"/>
          <p:cNvSpPr txBox="1"/>
          <p:nvPr/>
        </p:nvSpPr>
        <p:spPr>
          <a:xfrm>
            <a:off x="8494059" y="6006353"/>
            <a:ext cx="2911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noProof="0" dirty="0">
                <a:solidFill>
                  <a:srgbClr val="000000"/>
                </a:solidFill>
                <a:latin typeface="Arial"/>
                <a:ea typeface="Arial"/>
                <a:cs typeface="Arial"/>
                <a:sym typeface="Arial"/>
              </a:rPr>
              <a:t>Source: ECHA substance information</a:t>
            </a:r>
          </a:p>
        </p:txBody>
      </p:sp>
      <p:sp>
        <p:nvSpPr>
          <p:cNvPr id="184" name="Google Shape;184;g2e514a3990f_0_7"/>
          <p:cNvSpPr txBox="1"/>
          <p:nvPr/>
        </p:nvSpPr>
        <p:spPr>
          <a:xfrm>
            <a:off x="429500" y="944925"/>
            <a:ext cx="8189400" cy="6834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chemeClr val="dk1"/>
              </a:buClr>
              <a:buSzPts val="1800"/>
              <a:buFont typeface="Arial"/>
              <a:buNone/>
            </a:pPr>
            <a:r>
              <a:rPr lang="en-GB" sz="1800" b="1" i="0" u="none" strike="noStrike" cap="none" noProof="0" dirty="0">
                <a:solidFill>
                  <a:schemeClr val="dk1"/>
                </a:solidFill>
                <a:latin typeface="Arial"/>
                <a:ea typeface="Arial"/>
                <a:cs typeface="Arial"/>
                <a:sym typeface="Arial"/>
              </a:rPr>
              <a:t>Organic synthetic UV-filter used in sunscreens</a:t>
            </a:r>
          </a:p>
          <a:p>
            <a:pPr marL="0" marR="0" lvl="0" indent="0" algn="l" rtl="0">
              <a:lnSpc>
                <a:spcPct val="90000"/>
              </a:lnSpc>
              <a:spcBef>
                <a:spcPts val="0"/>
              </a:spcBef>
              <a:spcAft>
                <a:spcPts val="0"/>
              </a:spcAft>
              <a:buClr>
                <a:schemeClr val="dk1"/>
              </a:buClr>
              <a:buSzPts val="1800"/>
              <a:buFont typeface="Arial"/>
              <a:buNone/>
            </a:pPr>
            <a:endParaRPr lang="en-GB" sz="1800" b="1" i="0" u="none" strike="noStrike" cap="none" noProof="0" dirty="0">
              <a:solidFill>
                <a:schemeClr val="dk1"/>
              </a:solidFill>
              <a:latin typeface="Arial"/>
              <a:ea typeface="Arial"/>
              <a:cs typeface="Arial"/>
              <a:sym typeface="Arial"/>
            </a:endParaRPr>
          </a:p>
        </p:txBody>
      </p:sp>
      <p:sp>
        <p:nvSpPr>
          <p:cNvPr id="4" name="Fußzeilenplatzhalter 3">
            <a:extLst>
              <a:ext uri="{FF2B5EF4-FFF2-40B4-BE49-F238E27FC236}">
                <a16:creationId xmlns:a16="http://schemas.microsoft.com/office/drawing/2014/main" id="{0A659D6E-E5C9-A830-9CA1-41BF006E6508}"/>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17"/>
          <p:cNvSpPr txBox="1">
            <a:spLocks noGrp="1"/>
          </p:cNvSpPr>
          <p:nvPr>
            <p:ph type="sldNum" idx="12"/>
          </p:nvPr>
        </p:nvSpPr>
        <p:spPr>
          <a:xfrm>
            <a:off x="10222963" y="6356352"/>
            <a:ext cx="1733324" cy="365125"/>
          </a:xfrm>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20</a:t>
            </a:fld>
            <a:endParaRPr lang="en-GB" noProof="0" dirty="0"/>
          </a:p>
        </p:txBody>
      </p:sp>
      <p:pic>
        <p:nvPicPr>
          <p:cNvPr id="349" name="Google Shape;349;p17"/>
          <p:cNvPicPr preferRelativeResize="0"/>
          <p:nvPr/>
        </p:nvPicPr>
        <p:blipFill rotWithShape="1">
          <a:blip r:embed="rId3">
            <a:alphaModFix/>
          </a:blip>
          <a:srcRect l="961" t="9132" r="13213" b="9582"/>
          <a:stretch/>
        </p:blipFill>
        <p:spPr>
          <a:xfrm>
            <a:off x="436213" y="11987"/>
            <a:ext cx="11667956" cy="6344365"/>
          </a:xfrm>
          <a:prstGeom prst="rect">
            <a:avLst/>
          </a:prstGeom>
          <a:noFill/>
          <a:ln>
            <a:noFill/>
          </a:ln>
        </p:spPr>
      </p:pic>
      <p:sp>
        <p:nvSpPr>
          <p:cNvPr id="350" name="Google Shape;350;p17"/>
          <p:cNvSpPr txBox="1"/>
          <p:nvPr/>
        </p:nvSpPr>
        <p:spPr>
          <a:xfrm>
            <a:off x="-75411" y="892624"/>
            <a:ext cx="644728" cy="523220"/>
          </a:xfrm>
          <a:prstGeom prst="rect">
            <a:avLst/>
          </a:prstGeom>
          <a:noFill/>
          <a:ln>
            <a:noFill/>
          </a:ln>
        </p:spPr>
        <p:txBody>
          <a:bodyPr spcFirstLastPara="1" wrap="square" lIns="91425" tIns="45700" rIns="91425" bIns="45700" anchor="t" anchorCtr="0">
            <a:spAutoFit/>
          </a:bodyPr>
          <a:lstStyle/>
          <a:p>
            <a:r>
              <a:rPr lang="en-GB" sz="2800" noProof="0" dirty="0">
                <a:solidFill>
                  <a:schemeClr val="lt2"/>
                </a:solidFill>
                <a:latin typeface="Arial"/>
                <a:ea typeface="Arial"/>
                <a:cs typeface="Arial"/>
                <a:sym typeface="Arial"/>
              </a:rPr>
              <a:t>H1</a:t>
            </a:r>
            <a:endParaRPr lang="en-GB" noProof="0" dirty="0">
              <a:solidFill>
                <a:schemeClr val="lt2"/>
              </a:solidFill>
              <a:latin typeface="Arial"/>
              <a:ea typeface="Arial"/>
              <a:cs typeface="Arial"/>
              <a:sym typeface="Arial"/>
            </a:endParaRPr>
          </a:p>
        </p:txBody>
      </p:sp>
      <p:sp>
        <p:nvSpPr>
          <p:cNvPr id="351" name="Google Shape;351;p17"/>
          <p:cNvSpPr txBox="1"/>
          <p:nvPr/>
        </p:nvSpPr>
        <p:spPr>
          <a:xfrm>
            <a:off x="-75411" y="2656104"/>
            <a:ext cx="644728" cy="523220"/>
          </a:xfrm>
          <a:prstGeom prst="rect">
            <a:avLst/>
          </a:prstGeom>
          <a:noFill/>
          <a:ln>
            <a:noFill/>
          </a:ln>
        </p:spPr>
        <p:txBody>
          <a:bodyPr spcFirstLastPara="1" wrap="square" lIns="91425" tIns="45700" rIns="91425" bIns="45700" anchor="t" anchorCtr="0">
            <a:spAutoFit/>
          </a:bodyPr>
          <a:lstStyle/>
          <a:p>
            <a:r>
              <a:rPr lang="en-GB" sz="2800" noProof="0" dirty="0">
                <a:solidFill>
                  <a:schemeClr val="lt2"/>
                </a:solidFill>
                <a:latin typeface="Arial"/>
                <a:ea typeface="Arial"/>
                <a:cs typeface="Arial"/>
                <a:sym typeface="Arial"/>
              </a:rPr>
              <a:t>H2</a:t>
            </a:r>
            <a:endParaRPr lang="en-GB" noProof="0" dirty="0">
              <a:solidFill>
                <a:schemeClr val="lt2"/>
              </a:solidFill>
              <a:latin typeface="Arial"/>
              <a:ea typeface="Arial"/>
              <a:cs typeface="Arial"/>
              <a:sym typeface="Arial"/>
            </a:endParaRPr>
          </a:p>
        </p:txBody>
      </p:sp>
      <p:sp>
        <p:nvSpPr>
          <p:cNvPr id="352" name="Google Shape;352;p17"/>
          <p:cNvSpPr txBox="1"/>
          <p:nvPr/>
        </p:nvSpPr>
        <p:spPr>
          <a:xfrm>
            <a:off x="-75411" y="4887680"/>
            <a:ext cx="644728" cy="523220"/>
          </a:xfrm>
          <a:prstGeom prst="rect">
            <a:avLst/>
          </a:prstGeom>
          <a:noFill/>
          <a:ln>
            <a:noFill/>
          </a:ln>
        </p:spPr>
        <p:txBody>
          <a:bodyPr spcFirstLastPara="1" wrap="square" lIns="91425" tIns="45700" rIns="91425" bIns="45700" anchor="t" anchorCtr="0">
            <a:spAutoFit/>
          </a:bodyPr>
          <a:lstStyle/>
          <a:p>
            <a:r>
              <a:rPr lang="en-GB" sz="2800" noProof="0" dirty="0">
                <a:solidFill>
                  <a:schemeClr val="lt2"/>
                </a:solidFill>
                <a:latin typeface="Arial"/>
                <a:ea typeface="Arial"/>
                <a:cs typeface="Arial"/>
                <a:sym typeface="Arial"/>
              </a:rPr>
              <a:t>H3</a:t>
            </a:r>
            <a:endParaRPr lang="en-GB" noProof="0" dirty="0">
              <a:solidFill>
                <a:schemeClr val="lt2"/>
              </a:solidFill>
              <a:latin typeface="Arial"/>
              <a:ea typeface="Arial"/>
              <a:cs typeface="Arial"/>
              <a:sym typeface="Arial"/>
            </a:endParaRPr>
          </a:p>
        </p:txBody>
      </p:sp>
      <p:sp>
        <p:nvSpPr>
          <p:cNvPr id="353" name="Google Shape;353;p17"/>
          <p:cNvSpPr/>
          <p:nvPr/>
        </p:nvSpPr>
        <p:spPr>
          <a:xfrm>
            <a:off x="3157651" y="297021"/>
            <a:ext cx="6151030" cy="1727723"/>
          </a:xfrm>
          <a:prstGeom prst="rect">
            <a:avLst/>
          </a:prstGeom>
          <a:noFill/>
          <a:ln w="381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algn="ctr"/>
            <a:endParaRPr lang="en-GB" noProof="0" dirty="0">
              <a:solidFill>
                <a:schemeClr val="lt1"/>
              </a:solidFill>
              <a:latin typeface="Arial"/>
              <a:ea typeface="Arial"/>
              <a:cs typeface="Arial"/>
              <a:sym typeface="Arial"/>
            </a:endParaRPr>
          </a:p>
        </p:txBody>
      </p:sp>
      <p:sp>
        <p:nvSpPr>
          <p:cNvPr id="354" name="Google Shape;354;p17"/>
          <p:cNvSpPr txBox="1"/>
          <p:nvPr/>
        </p:nvSpPr>
        <p:spPr>
          <a:xfrm>
            <a:off x="6728164" y="1830710"/>
            <a:ext cx="4621778" cy="369332"/>
          </a:xfrm>
          <a:prstGeom prst="rect">
            <a:avLst/>
          </a:prstGeom>
          <a:solidFill>
            <a:schemeClr val="lt2"/>
          </a:solidFill>
          <a:ln>
            <a:noFill/>
          </a:ln>
        </p:spPr>
        <p:txBody>
          <a:bodyPr spcFirstLastPara="1" wrap="square" lIns="91425" tIns="45700" rIns="91425" bIns="45700" anchor="t" anchorCtr="0">
            <a:spAutoFit/>
          </a:bodyPr>
          <a:lstStyle/>
          <a:p>
            <a:r>
              <a:rPr lang="en-GB" b="1" noProof="0" dirty="0">
                <a:solidFill>
                  <a:schemeClr val="lt1"/>
                </a:solidFill>
                <a:latin typeface="Arial"/>
                <a:ea typeface="Arial"/>
                <a:cs typeface="Arial"/>
                <a:sym typeface="Arial"/>
              </a:rPr>
              <a:t>Drop-in replacement of SVHC, SHC, SoC</a:t>
            </a:r>
          </a:p>
        </p:txBody>
      </p:sp>
      <p:sp>
        <p:nvSpPr>
          <p:cNvPr id="2" name="Fußzeilenplatzhalter 3">
            <a:extLst>
              <a:ext uri="{FF2B5EF4-FFF2-40B4-BE49-F238E27FC236}">
                <a16:creationId xmlns:a16="http://schemas.microsoft.com/office/drawing/2014/main" id="{57FD1F75-29C4-2D54-D8FE-933FEE201376}"/>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12" name="Titel 11">
            <a:extLst>
              <a:ext uri="{FF2B5EF4-FFF2-40B4-BE49-F238E27FC236}">
                <a16:creationId xmlns:a16="http://schemas.microsoft.com/office/drawing/2014/main" id="{D5FDDD1E-D3D3-88E2-82EC-8290706FFD58}"/>
              </a:ext>
            </a:extLst>
          </p:cNvPr>
          <p:cNvSpPr>
            <a:spLocks noGrp="1"/>
          </p:cNvSpPr>
          <p:nvPr>
            <p:ph type="title"/>
          </p:nvPr>
        </p:nvSpPr>
        <p:spPr/>
        <p:txBody>
          <a:bodyPr/>
          <a:lstStyle/>
          <a:p>
            <a:r>
              <a:rPr lang="en-GB" noProof="0" dirty="0"/>
              <a:t>Workflow for SSbD </a:t>
            </a:r>
          </a:p>
        </p:txBody>
      </p:sp>
      <p:sp>
        <p:nvSpPr>
          <p:cNvPr id="396" name="Google Shape;396;g31a13b6f2d5_0_165"/>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GB" noProof="0" smtClean="0"/>
              <a:t>21</a:t>
            </a:fld>
            <a:endParaRPr lang="en-GB" noProof="0" dirty="0"/>
          </a:p>
        </p:txBody>
      </p:sp>
      <p:pic>
        <p:nvPicPr>
          <p:cNvPr id="386" name="Google Shape;386;g31a13b6f2d5_0_165"/>
          <p:cNvPicPr preferRelativeResize="0"/>
          <p:nvPr/>
        </p:nvPicPr>
        <p:blipFill rotWithShape="1">
          <a:blip r:embed="rId3">
            <a:alphaModFix/>
          </a:blip>
          <a:srcRect/>
          <a:stretch/>
        </p:blipFill>
        <p:spPr>
          <a:xfrm>
            <a:off x="8045200" y="5004544"/>
            <a:ext cx="3458576" cy="1246725"/>
          </a:xfrm>
          <a:prstGeom prst="rect">
            <a:avLst/>
          </a:prstGeom>
          <a:noFill/>
          <a:ln>
            <a:noFill/>
          </a:ln>
        </p:spPr>
      </p:pic>
      <p:pic>
        <p:nvPicPr>
          <p:cNvPr id="387" name="Google Shape;387;g31a13b6f2d5_0_165"/>
          <p:cNvPicPr preferRelativeResize="0"/>
          <p:nvPr/>
        </p:nvPicPr>
        <p:blipFill rotWithShape="1">
          <a:blip r:embed="rId4">
            <a:alphaModFix/>
          </a:blip>
          <a:srcRect l="5123"/>
          <a:stretch/>
        </p:blipFill>
        <p:spPr>
          <a:xfrm>
            <a:off x="4204275" y="1422056"/>
            <a:ext cx="1820522" cy="1977375"/>
          </a:xfrm>
          <a:prstGeom prst="rect">
            <a:avLst/>
          </a:prstGeom>
          <a:solidFill>
            <a:schemeClr val="bg2"/>
          </a:solidFill>
          <a:ln>
            <a:noFill/>
          </a:ln>
        </p:spPr>
      </p:pic>
      <p:sp>
        <p:nvSpPr>
          <p:cNvPr id="388" name="Google Shape;388;g31a13b6f2d5_0_165"/>
          <p:cNvSpPr/>
          <p:nvPr/>
        </p:nvSpPr>
        <p:spPr>
          <a:xfrm rot="-499114">
            <a:off x="2703802" y="2258798"/>
            <a:ext cx="1397284" cy="172634"/>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grpSp>
        <p:nvGrpSpPr>
          <p:cNvPr id="389" name="Google Shape;389;g31a13b6f2d5_0_165"/>
          <p:cNvGrpSpPr/>
          <p:nvPr/>
        </p:nvGrpSpPr>
        <p:grpSpPr>
          <a:xfrm>
            <a:off x="4203850" y="4704044"/>
            <a:ext cx="2358000" cy="401100"/>
            <a:chOff x="9883050" y="2380725"/>
            <a:chExt cx="2358000" cy="1575150"/>
          </a:xfrm>
        </p:grpSpPr>
        <p:sp>
          <p:nvSpPr>
            <p:cNvPr id="390" name="Google Shape;390;g31a13b6f2d5_0_165"/>
            <p:cNvSpPr/>
            <p:nvPr/>
          </p:nvSpPr>
          <p:spPr>
            <a:xfrm>
              <a:off x="9883050" y="2471175"/>
              <a:ext cx="2074200" cy="1484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391" name="Google Shape;391;g31a13b6f2d5_0_165"/>
            <p:cNvSpPr txBox="1"/>
            <p:nvPr/>
          </p:nvSpPr>
          <p:spPr>
            <a:xfrm>
              <a:off x="9883050" y="2380725"/>
              <a:ext cx="23580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noProof="0" dirty="0">
                  <a:solidFill>
                    <a:schemeClr val="lt1"/>
                  </a:solidFill>
                  <a:latin typeface="Arial"/>
                  <a:ea typeface="Arial"/>
                  <a:cs typeface="Arial"/>
                  <a:sym typeface="Arial"/>
                </a:rPr>
                <a:t>PINK Stage 1 report</a:t>
              </a:r>
            </a:p>
          </p:txBody>
        </p:sp>
      </p:grpSp>
      <p:sp>
        <p:nvSpPr>
          <p:cNvPr id="392" name="Google Shape;392;g31a13b6f2d5_0_165"/>
          <p:cNvSpPr txBox="1"/>
          <p:nvPr/>
        </p:nvSpPr>
        <p:spPr>
          <a:xfrm>
            <a:off x="2210925" y="4219444"/>
            <a:ext cx="1500600" cy="78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noProof="0" dirty="0">
                <a:solidFill>
                  <a:schemeClr val="dk1"/>
                </a:solidFill>
                <a:latin typeface="Arial"/>
                <a:ea typeface="Arial"/>
                <a:cs typeface="Arial"/>
                <a:sym typeface="Arial"/>
              </a:rPr>
              <a:t>Selection of</a:t>
            </a:r>
          </a:p>
          <a:p>
            <a:pPr marL="0" marR="0" lvl="0" indent="0" algn="l" rtl="0">
              <a:lnSpc>
                <a:spcPct val="100000"/>
              </a:lnSpc>
              <a:spcBef>
                <a:spcPts val="0"/>
              </a:spcBef>
              <a:spcAft>
                <a:spcPts val="0"/>
              </a:spcAft>
              <a:buClr>
                <a:srgbClr val="000000"/>
              </a:buClr>
              <a:buSzPts val="1300"/>
              <a:buFont typeface="Arial"/>
              <a:buNone/>
            </a:pPr>
            <a:r>
              <a:rPr lang="en-GB" sz="1300" b="1" i="0" u="none" strike="noStrike" cap="none" noProof="0" dirty="0">
                <a:solidFill>
                  <a:schemeClr val="dk1"/>
                </a:solidFill>
                <a:latin typeface="Arial"/>
                <a:ea typeface="Arial"/>
                <a:cs typeface="Arial"/>
                <a:sym typeface="Arial"/>
              </a:rPr>
              <a:t>PINK Stage 1 endpoints</a:t>
            </a:r>
          </a:p>
        </p:txBody>
      </p:sp>
      <p:pic>
        <p:nvPicPr>
          <p:cNvPr id="393" name="Google Shape;393;g31a13b6f2d5_0_165" descr="Clipboard Images | Free Photos, PNG Stickers, Wallpapers ..."/>
          <p:cNvPicPr preferRelativeResize="0"/>
          <p:nvPr/>
        </p:nvPicPr>
        <p:blipFill rotWithShape="1">
          <a:blip r:embed="rId5">
            <a:alphaModFix/>
          </a:blip>
          <a:srcRect/>
          <a:stretch/>
        </p:blipFill>
        <p:spPr>
          <a:xfrm>
            <a:off x="301700" y="1930844"/>
            <a:ext cx="1042624" cy="1042624"/>
          </a:xfrm>
          <a:prstGeom prst="rect">
            <a:avLst/>
          </a:prstGeom>
          <a:noFill/>
          <a:ln>
            <a:noFill/>
          </a:ln>
        </p:spPr>
      </p:pic>
      <p:sp>
        <p:nvSpPr>
          <p:cNvPr id="394" name="Google Shape;394;g31a13b6f2d5_0_165"/>
          <p:cNvSpPr txBox="1"/>
          <p:nvPr/>
        </p:nvSpPr>
        <p:spPr>
          <a:xfrm>
            <a:off x="301700" y="1422044"/>
            <a:ext cx="1042500" cy="585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0" i="0" u="none" strike="noStrike" cap="none" noProof="0" dirty="0">
                <a:solidFill>
                  <a:schemeClr val="dk1"/>
                </a:solidFill>
                <a:latin typeface="Arial"/>
                <a:ea typeface="Arial"/>
                <a:cs typeface="Arial"/>
                <a:sym typeface="Arial"/>
              </a:rPr>
              <a:t>List of molecules</a:t>
            </a:r>
            <a:endParaRPr lang="en-GB" sz="1200" b="0" i="0" u="none" strike="noStrike" cap="none" noProof="0" dirty="0">
              <a:solidFill>
                <a:srgbClr val="000000"/>
              </a:solidFill>
              <a:latin typeface="Arial"/>
              <a:ea typeface="Arial"/>
              <a:cs typeface="Arial"/>
              <a:sym typeface="Arial"/>
            </a:endParaRPr>
          </a:p>
        </p:txBody>
      </p:sp>
      <p:sp>
        <p:nvSpPr>
          <p:cNvPr id="395" name="Google Shape;395;g31a13b6f2d5_0_165"/>
          <p:cNvSpPr txBox="1"/>
          <p:nvPr/>
        </p:nvSpPr>
        <p:spPr>
          <a:xfrm>
            <a:off x="1680901" y="2264631"/>
            <a:ext cx="1042500" cy="434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Aft>
                <a:spcPts val="0"/>
              </a:spcAft>
              <a:buClr>
                <a:srgbClr val="000000"/>
              </a:buClr>
              <a:buSzPts val="2400"/>
              <a:buFont typeface="Arial"/>
              <a:buNone/>
            </a:pPr>
            <a:r>
              <a:rPr lang="en-GB" sz="1800" b="0" i="0" u="none" strike="noStrike" cap="none" noProof="0" dirty="0">
                <a:solidFill>
                  <a:schemeClr val="dk1"/>
                </a:solidFill>
                <a:latin typeface="Arial"/>
                <a:ea typeface="Arial"/>
                <a:cs typeface="Arial"/>
                <a:sym typeface="Arial"/>
              </a:rPr>
              <a:t>SMILES</a:t>
            </a:r>
            <a:endParaRPr lang="en-GB" sz="1800" b="0" i="0" u="none" strike="noStrike" cap="none" noProof="0" dirty="0">
              <a:solidFill>
                <a:srgbClr val="000000"/>
              </a:solidFill>
              <a:latin typeface="Arial"/>
              <a:ea typeface="Arial"/>
              <a:cs typeface="Arial"/>
              <a:sym typeface="Arial"/>
            </a:endParaRPr>
          </a:p>
        </p:txBody>
      </p:sp>
      <p:sp>
        <p:nvSpPr>
          <p:cNvPr id="397" name="Google Shape;397;g31a13b6f2d5_0_165"/>
          <p:cNvSpPr/>
          <p:nvPr/>
        </p:nvSpPr>
        <p:spPr>
          <a:xfrm>
            <a:off x="1227321" y="2395715"/>
            <a:ext cx="430108" cy="164504"/>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398" name="Google Shape;398;g31a13b6f2d5_0_165"/>
          <p:cNvSpPr/>
          <p:nvPr/>
        </p:nvSpPr>
        <p:spPr>
          <a:xfrm rot="456217">
            <a:off x="2712299" y="2487255"/>
            <a:ext cx="1375354" cy="176658"/>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399" name="Google Shape;399;g31a13b6f2d5_0_165"/>
          <p:cNvSpPr/>
          <p:nvPr/>
        </p:nvSpPr>
        <p:spPr>
          <a:xfrm rot="1375">
            <a:off x="6036739" y="2891639"/>
            <a:ext cx="1400044" cy="175238"/>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00" name="Google Shape;400;g31a13b6f2d5_0_165"/>
          <p:cNvSpPr/>
          <p:nvPr/>
        </p:nvSpPr>
        <p:spPr>
          <a:xfrm rot="-6058">
            <a:off x="6036528" y="2239896"/>
            <a:ext cx="1400100" cy="198409"/>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01" name="Google Shape;401;g31a13b6f2d5_0_165"/>
          <p:cNvSpPr txBox="1"/>
          <p:nvPr/>
        </p:nvSpPr>
        <p:spPr>
          <a:xfrm>
            <a:off x="5936151" y="1618876"/>
            <a:ext cx="1539000" cy="5586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rgbClr val="000000"/>
              </a:buClr>
              <a:buSzPts val="2400"/>
              <a:buFont typeface="Arial"/>
              <a:buNone/>
            </a:pPr>
            <a:r>
              <a:rPr lang="en-GB" sz="900" b="0" i="0" u="none" strike="noStrike" cap="none" noProof="0" dirty="0">
                <a:solidFill>
                  <a:schemeClr val="dk1"/>
                </a:solidFill>
                <a:latin typeface="Arial"/>
                <a:ea typeface="Arial"/>
                <a:cs typeface="Arial"/>
                <a:sym typeface="Arial"/>
              </a:rPr>
              <a:t>QSAR toolbox API: QSAR predictions, calculators, profilers, data</a:t>
            </a:r>
            <a:endParaRPr lang="en-GB" sz="900" b="0" i="0" u="none" strike="noStrike" cap="none" noProof="0" dirty="0">
              <a:solidFill>
                <a:srgbClr val="000000"/>
              </a:solidFill>
              <a:latin typeface="Arial"/>
              <a:ea typeface="Arial"/>
              <a:cs typeface="Arial"/>
              <a:sym typeface="Arial"/>
            </a:endParaRPr>
          </a:p>
        </p:txBody>
      </p:sp>
      <p:sp>
        <p:nvSpPr>
          <p:cNvPr id="402" name="Google Shape;402;g31a13b6f2d5_0_165"/>
          <p:cNvSpPr txBox="1"/>
          <p:nvPr/>
        </p:nvSpPr>
        <p:spPr>
          <a:xfrm>
            <a:off x="5980560" y="2417519"/>
            <a:ext cx="1539000" cy="434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rgbClr val="000000"/>
              </a:buClr>
              <a:buSzPts val="2400"/>
              <a:buFont typeface="Arial"/>
              <a:buNone/>
            </a:pPr>
            <a:r>
              <a:rPr lang="en-GB" sz="900" b="0" i="0" u="none" strike="noStrike" cap="none" noProof="0" dirty="0">
                <a:solidFill>
                  <a:schemeClr val="dk1"/>
                </a:solidFill>
                <a:latin typeface="Arial"/>
                <a:ea typeface="Arial"/>
                <a:cs typeface="Arial"/>
                <a:sym typeface="Arial"/>
              </a:rPr>
              <a:t>CCTE API: Predictions, Properties, data</a:t>
            </a:r>
            <a:endParaRPr lang="en-GB" sz="900" b="0" i="0" u="none" strike="noStrike" cap="none" noProof="0" dirty="0">
              <a:solidFill>
                <a:srgbClr val="000000"/>
              </a:solidFill>
              <a:latin typeface="Arial"/>
              <a:ea typeface="Arial"/>
              <a:cs typeface="Arial"/>
              <a:sym typeface="Arial"/>
            </a:endParaRPr>
          </a:p>
        </p:txBody>
      </p:sp>
      <p:pic>
        <p:nvPicPr>
          <p:cNvPr id="403" name="Google Shape;403;g31a13b6f2d5_0_165"/>
          <p:cNvPicPr preferRelativeResize="0"/>
          <p:nvPr/>
        </p:nvPicPr>
        <p:blipFill rotWithShape="1">
          <a:blip r:embed="rId6">
            <a:alphaModFix/>
          </a:blip>
          <a:srcRect/>
          <a:stretch/>
        </p:blipFill>
        <p:spPr>
          <a:xfrm>
            <a:off x="7475147" y="2672719"/>
            <a:ext cx="895494" cy="715626"/>
          </a:xfrm>
          <a:prstGeom prst="rect">
            <a:avLst/>
          </a:prstGeom>
          <a:noFill/>
          <a:ln>
            <a:noFill/>
          </a:ln>
        </p:spPr>
      </p:pic>
      <p:pic>
        <p:nvPicPr>
          <p:cNvPr id="404" name="Google Shape;404;g31a13b6f2d5_0_165"/>
          <p:cNvPicPr preferRelativeResize="0"/>
          <p:nvPr/>
        </p:nvPicPr>
        <p:blipFill rotWithShape="1">
          <a:blip r:embed="rId7">
            <a:alphaModFix/>
          </a:blip>
          <a:srcRect/>
          <a:stretch/>
        </p:blipFill>
        <p:spPr>
          <a:xfrm>
            <a:off x="7475150" y="1956586"/>
            <a:ext cx="956101" cy="560233"/>
          </a:xfrm>
          <a:prstGeom prst="rect">
            <a:avLst/>
          </a:prstGeom>
          <a:noFill/>
          <a:ln>
            <a:noFill/>
          </a:ln>
        </p:spPr>
      </p:pic>
      <p:sp>
        <p:nvSpPr>
          <p:cNvPr id="405" name="Google Shape;405;g31a13b6f2d5_0_165"/>
          <p:cNvSpPr txBox="1"/>
          <p:nvPr/>
        </p:nvSpPr>
        <p:spPr>
          <a:xfrm>
            <a:off x="7475151" y="1455533"/>
            <a:ext cx="956100" cy="4341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1000"/>
              </a:spcBef>
              <a:spcAft>
                <a:spcPts val="0"/>
              </a:spcAft>
              <a:buClr>
                <a:srgbClr val="000000"/>
              </a:buClr>
              <a:buSzPts val="2400"/>
              <a:buFont typeface="Arial"/>
              <a:buNone/>
            </a:pPr>
            <a:r>
              <a:rPr lang="en-GB" sz="900" b="0" i="0" u="none" strike="noStrike" cap="none" noProof="0" dirty="0">
                <a:solidFill>
                  <a:schemeClr val="dk1"/>
                </a:solidFill>
                <a:latin typeface="Arial"/>
                <a:ea typeface="Arial"/>
                <a:cs typeface="Arial"/>
                <a:sym typeface="Arial"/>
              </a:rPr>
              <a:t>QSAR toolbox schema</a:t>
            </a:r>
            <a:endParaRPr lang="en-GB" sz="900" b="0" i="0" u="none" strike="noStrike" cap="none" noProof="0" dirty="0">
              <a:solidFill>
                <a:srgbClr val="000000"/>
              </a:solidFill>
              <a:latin typeface="Arial"/>
              <a:ea typeface="Arial"/>
              <a:cs typeface="Arial"/>
              <a:sym typeface="Arial"/>
            </a:endParaRPr>
          </a:p>
        </p:txBody>
      </p:sp>
      <p:sp>
        <p:nvSpPr>
          <p:cNvPr id="406" name="Google Shape;406;g31a13b6f2d5_0_165"/>
          <p:cNvSpPr txBox="1"/>
          <p:nvPr/>
        </p:nvSpPr>
        <p:spPr>
          <a:xfrm>
            <a:off x="7475000" y="3367702"/>
            <a:ext cx="956100" cy="309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Aft>
                <a:spcPts val="0"/>
              </a:spcAft>
              <a:buClr>
                <a:srgbClr val="000000"/>
              </a:buClr>
              <a:buSzPts val="2400"/>
              <a:buFont typeface="Arial"/>
              <a:buNone/>
            </a:pPr>
            <a:r>
              <a:rPr lang="en-GB" sz="900" b="0" i="0" u="none" strike="noStrike" cap="none" noProof="0" dirty="0">
                <a:solidFill>
                  <a:schemeClr val="dk1"/>
                </a:solidFill>
                <a:latin typeface="Arial"/>
                <a:ea typeface="Arial"/>
                <a:cs typeface="Arial"/>
                <a:sym typeface="Arial"/>
              </a:rPr>
              <a:t>EPA schema</a:t>
            </a:r>
            <a:endParaRPr lang="en-GB" sz="900" b="0" i="0" u="none" strike="noStrike" cap="none" noProof="0" dirty="0">
              <a:solidFill>
                <a:srgbClr val="000000"/>
              </a:solidFill>
              <a:latin typeface="Arial"/>
              <a:ea typeface="Arial"/>
              <a:cs typeface="Arial"/>
              <a:sym typeface="Arial"/>
            </a:endParaRPr>
          </a:p>
        </p:txBody>
      </p:sp>
      <p:pic>
        <p:nvPicPr>
          <p:cNvPr id="407" name="Google Shape;407;g31a13b6f2d5_0_165"/>
          <p:cNvPicPr preferRelativeResize="0"/>
          <p:nvPr/>
        </p:nvPicPr>
        <p:blipFill rotWithShape="1">
          <a:blip r:embed="rId8">
            <a:alphaModFix/>
          </a:blip>
          <a:srcRect/>
          <a:stretch/>
        </p:blipFill>
        <p:spPr>
          <a:xfrm>
            <a:off x="9253448" y="2107657"/>
            <a:ext cx="1227455" cy="1042626"/>
          </a:xfrm>
          <a:prstGeom prst="rect">
            <a:avLst/>
          </a:prstGeom>
          <a:noFill/>
          <a:ln>
            <a:noFill/>
          </a:ln>
        </p:spPr>
      </p:pic>
      <p:sp>
        <p:nvSpPr>
          <p:cNvPr id="408" name="Google Shape;408;g31a13b6f2d5_0_165"/>
          <p:cNvSpPr txBox="1"/>
          <p:nvPr/>
        </p:nvSpPr>
        <p:spPr>
          <a:xfrm>
            <a:off x="9389125" y="1732519"/>
            <a:ext cx="956100" cy="309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1000"/>
              </a:spcBef>
              <a:spcAft>
                <a:spcPts val="0"/>
              </a:spcAft>
              <a:buClr>
                <a:srgbClr val="000000"/>
              </a:buClr>
              <a:buSzPts val="2400"/>
              <a:buFont typeface="Arial"/>
              <a:buNone/>
            </a:pPr>
            <a:r>
              <a:rPr lang="en-GB" sz="900" b="0" i="0" u="none" strike="noStrike" cap="none" noProof="0" dirty="0">
                <a:solidFill>
                  <a:schemeClr val="dk1"/>
                </a:solidFill>
                <a:latin typeface="Arial"/>
                <a:ea typeface="Arial"/>
                <a:cs typeface="Arial"/>
                <a:sym typeface="Arial"/>
              </a:rPr>
              <a:t>Joint schema</a:t>
            </a:r>
            <a:endParaRPr lang="en-GB" sz="900" b="0" i="0" u="none" strike="noStrike" cap="none" noProof="0" dirty="0">
              <a:solidFill>
                <a:srgbClr val="000000"/>
              </a:solidFill>
              <a:latin typeface="Arial"/>
              <a:ea typeface="Arial"/>
              <a:cs typeface="Arial"/>
              <a:sym typeface="Arial"/>
            </a:endParaRPr>
          </a:p>
        </p:txBody>
      </p:sp>
      <p:sp>
        <p:nvSpPr>
          <p:cNvPr id="409" name="Google Shape;409;g31a13b6f2d5_0_165"/>
          <p:cNvSpPr txBox="1"/>
          <p:nvPr/>
        </p:nvSpPr>
        <p:spPr>
          <a:xfrm>
            <a:off x="10602000" y="2107669"/>
            <a:ext cx="1588800" cy="905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rgbClr val="000000"/>
              </a:buClr>
              <a:buSzPts val="2400"/>
              <a:buFont typeface="Arial"/>
              <a:buNone/>
            </a:pPr>
            <a:r>
              <a:rPr lang="en-GB" sz="1300" b="0" i="0" u="none" strike="noStrike" cap="none" noProof="0" dirty="0">
                <a:solidFill>
                  <a:schemeClr val="dk1"/>
                </a:solidFill>
                <a:latin typeface="Arial"/>
                <a:ea typeface="Arial"/>
                <a:cs typeface="Arial"/>
                <a:sym typeface="Arial"/>
              </a:rPr>
              <a:t>All data and predictions collected under a common schema</a:t>
            </a:r>
            <a:endParaRPr lang="en-GB" sz="1300" b="0" i="0" u="none" strike="noStrike" cap="none" noProof="0" dirty="0">
              <a:solidFill>
                <a:srgbClr val="000000"/>
              </a:solidFill>
              <a:latin typeface="Arial"/>
              <a:ea typeface="Arial"/>
              <a:cs typeface="Arial"/>
              <a:sym typeface="Arial"/>
            </a:endParaRPr>
          </a:p>
        </p:txBody>
      </p:sp>
      <p:sp>
        <p:nvSpPr>
          <p:cNvPr id="410" name="Google Shape;410;g31a13b6f2d5_0_165"/>
          <p:cNvSpPr/>
          <p:nvPr/>
        </p:nvSpPr>
        <p:spPr>
          <a:xfrm rot="937982">
            <a:off x="8455159" y="2352963"/>
            <a:ext cx="761567" cy="176089"/>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11" name="Google Shape;411;g31a13b6f2d5_0_165"/>
          <p:cNvSpPr/>
          <p:nvPr/>
        </p:nvSpPr>
        <p:spPr>
          <a:xfrm rot="-498958">
            <a:off x="8447128" y="2829404"/>
            <a:ext cx="741119" cy="188676"/>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20" name="Google Shape;420;g31a13b6f2d5_0_165"/>
          <p:cNvSpPr/>
          <p:nvPr/>
        </p:nvSpPr>
        <p:spPr>
          <a:xfrm rot="-5400000">
            <a:off x="5089471" y="5401233"/>
            <a:ext cx="454591" cy="170917"/>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21" name="Google Shape;421;g31a13b6f2d5_0_165"/>
          <p:cNvSpPr txBox="1"/>
          <p:nvPr/>
        </p:nvSpPr>
        <p:spPr>
          <a:xfrm>
            <a:off x="4274675" y="5781669"/>
            <a:ext cx="2078700" cy="585000"/>
          </a:xfrm>
          <a:prstGeom prst="rect">
            <a:avLst/>
          </a:prstGeom>
          <a:noFill/>
          <a:ln>
            <a:noFill/>
          </a:ln>
        </p:spPr>
        <p:txBody>
          <a:bodyPr spcFirstLastPara="1" wrap="square" lIns="91425" tIns="91425" rIns="91425" bIns="91425" anchor="t" anchorCtr="0">
            <a:spAutoFit/>
          </a:bodyPr>
          <a:lstStyle/>
          <a:p>
            <a:pPr marL="457200" marR="0" lvl="0" indent="-311150" algn="l" rtl="0">
              <a:lnSpc>
                <a:spcPct val="100000"/>
              </a:lnSpc>
              <a:spcBef>
                <a:spcPts val="0"/>
              </a:spcBef>
              <a:spcAft>
                <a:spcPts val="0"/>
              </a:spcAft>
              <a:buClr>
                <a:schemeClr val="dk1"/>
              </a:buClr>
              <a:buSzPts val="1300"/>
              <a:buFont typeface="Arial"/>
              <a:buChar char="●"/>
            </a:pPr>
            <a:r>
              <a:rPr lang="en-GB" sz="1300" b="1" i="0" u="none" strike="noStrike" cap="none" noProof="0" dirty="0">
                <a:solidFill>
                  <a:schemeClr val="dk1"/>
                </a:solidFill>
                <a:latin typeface="Arial"/>
                <a:ea typeface="Arial"/>
                <a:cs typeface="Arial"/>
                <a:sym typeface="Arial"/>
              </a:rPr>
              <a:t>Functionality</a:t>
            </a:r>
          </a:p>
          <a:p>
            <a:pPr marL="457200" marR="0" lvl="0" indent="-311150" algn="l" rtl="0">
              <a:lnSpc>
                <a:spcPct val="100000"/>
              </a:lnSpc>
              <a:spcBef>
                <a:spcPts val="0"/>
              </a:spcBef>
              <a:spcAft>
                <a:spcPts val="0"/>
              </a:spcAft>
              <a:buClr>
                <a:schemeClr val="dk1"/>
              </a:buClr>
              <a:buSzPts val="1300"/>
              <a:buFont typeface="Arial"/>
              <a:buChar char="●"/>
            </a:pPr>
            <a:r>
              <a:rPr lang="en-GB" sz="1300" b="1" i="0" u="none" strike="noStrike" cap="none" noProof="0" dirty="0">
                <a:solidFill>
                  <a:schemeClr val="dk1"/>
                </a:solidFill>
                <a:latin typeface="Arial"/>
                <a:ea typeface="Arial"/>
                <a:cs typeface="Arial"/>
                <a:sym typeface="Arial"/>
              </a:rPr>
              <a:t>Synthesizability</a:t>
            </a:r>
          </a:p>
        </p:txBody>
      </p:sp>
      <p:sp>
        <p:nvSpPr>
          <p:cNvPr id="422" name="Google Shape;422;g31a13b6f2d5_0_165"/>
          <p:cNvSpPr txBox="1"/>
          <p:nvPr/>
        </p:nvSpPr>
        <p:spPr>
          <a:xfrm>
            <a:off x="4654949" y="4154043"/>
            <a:ext cx="18984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sng" strike="noStrike" cap="none" noProof="0" dirty="0">
                <a:solidFill>
                  <a:schemeClr val="hlink"/>
                </a:solidFill>
                <a:latin typeface="Arial"/>
                <a:ea typeface="Arial"/>
                <a:cs typeface="Arial"/>
                <a:sym typeface="Arial"/>
              </a:rPr>
              <a:t>PINK_Stage1_Assessment Report.xlsx</a:t>
            </a:r>
            <a:endParaRPr lang="en-GB" sz="1300" b="0" i="0" u="none" strike="noStrike" cap="none" noProof="0" dirty="0">
              <a:solidFill>
                <a:srgbClr val="000000"/>
              </a:solidFill>
              <a:latin typeface="Arial"/>
              <a:ea typeface="Arial"/>
              <a:cs typeface="Arial"/>
              <a:sym typeface="Arial"/>
            </a:endParaRPr>
          </a:p>
        </p:txBody>
      </p:sp>
      <p:grpSp>
        <p:nvGrpSpPr>
          <p:cNvPr id="424" name="Google Shape;424;g31a13b6f2d5_0_165"/>
          <p:cNvGrpSpPr/>
          <p:nvPr/>
        </p:nvGrpSpPr>
        <p:grpSpPr>
          <a:xfrm>
            <a:off x="2662125" y="1437969"/>
            <a:ext cx="1588650" cy="786875"/>
            <a:chOff x="2662125" y="1031575"/>
            <a:chExt cx="1588650" cy="786875"/>
          </a:xfrm>
        </p:grpSpPr>
        <p:sp>
          <p:nvSpPr>
            <p:cNvPr id="425" name="Google Shape;425;g31a13b6f2d5_0_165"/>
            <p:cNvSpPr/>
            <p:nvPr/>
          </p:nvSpPr>
          <p:spPr>
            <a:xfrm>
              <a:off x="2662125" y="1031575"/>
              <a:ext cx="1356300" cy="715500"/>
            </a:xfrm>
            <a:prstGeom prst="roundRect">
              <a:avLst>
                <a:gd name="adj" fmla="val 16667"/>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26" name="Google Shape;426;g31a13b6f2d5_0_165"/>
            <p:cNvSpPr txBox="1"/>
            <p:nvPr/>
          </p:nvSpPr>
          <p:spPr>
            <a:xfrm>
              <a:off x="2718375" y="1387350"/>
              <a:ext cx="15324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800" b="0" i="0" u="sng" strike="noStrike" cap="none" noProof="0" dirty="0">
                  <a:solidFill>
                    <a:schemeClr val="hlink"/>
                  </a:solidFill>
                  <a:latin typeface="Arial"/>
                  <a:ea typeface="Arial"/>
                  <a:cs typeface="Arial"/>
                  <a:sym typeface="Arial"/>
                  <a:hlinkClick r:id="rId9"/>
                </a:rPr>
                <a:t>QSAR </a:t>
              </a:r>
              <a:r>
                <a:rPr lang="en-GB" sz="800" b="0" i="0" u="sng" strike="noStrike" cap="none" noProof="0" dirty="0">
                  <a:solidFill>
                    <a:schemeClr val="hlink"/>
                  </a:solidFill>
                  <a:latin typeface="Arial"/>
                  <a:ea typeface="Arial"/>
                  <a:cs typeface="Arial"/>
                  <a:sym typeface="Arial"/>
                </a:rPr>
                <a:t>Toolbox</a:t>
              </a:r>
              <a:r>
                <a:rPr lang="en-GB" sz="800" b="0" i="0" u="sng" strike="noStrike" cap="none" noProof="0" dirty="0">
                  <a:solidFill>
                    <a:schemeClr val="hlink"/>
                  </a:solidFill>
                  <a:latin typeface="Arial"/>
                  <a:ea typeface="Arial"/>
                  <a:cs typeface="Arial"/>
                  <a:sym typeface="Arial"/>
                  <a:hlinkClick r:id="rId9"/>
                </a:rPr>
                <a:t> v1.7 </a:t>
              </a:r>
              <a:r>
                <a:rPr lang="en-GB" sz="800" b="0" i="0" u="sng" strike="noStrike" cap="none" noProof="0" dirty="0" err="1">
                  <a:solidFill>
                    <a:schemeClr val="hlink"/>
                  </a:solidFill>
                  <a:latin typeface="Arial"/>
                  <a:ea typeface="Arial"/>
                  <a:cs typeface="Arial"/>
                  <a:sym typeface="Arial"/>
                  <a:hlinkClick r:id="rId9"/>
                </a:rPr>
                <a:t>Uniform_Output</a:t>
              </a:r>
              <a:r>
                <a:rPr lang="en-GB" sz="800" b="0" i="0" u="sng" strike="noStrike" cap="none" noProof="0" dirty="0">
                  <a:solidFill>
                    <a:schemeClr val="hlink"/>
                  </a:solidFill>
                  <a:latin typeface="Arial"/>
                  <a:ea typeface="Arial"/>
                  <a:cs typeface="Arial"/>
                  <a:sym typeface="Arial"/>
                  <a:hlinkClick r:id="rId9"/>
                </a:rPr>
                <a:t> Stage1</a:t>
              </a:r>
              <a:endParaRPr lang="en-GB" sz="800" b="0" i="0" u="none" strike="noStrike" cap="none" noProof="0" dirty="0">
                <a:solidFill>
                  <a:srgbClr val="000000"/>
                </a:solidFill>
                <a:latin typeface="Arial"/>
                <a:ea typeface="Arial"/>
                <a:cs typeface="Arial"/>
                <a:sym typeface="Arial"/>
              </a:endParaRPr>
            </a:p>
          </p:txBody>
        </p:sp>
        <p:pic>
          <p:nvPicPr>
            <p:cNvPr id="427" name="Google Shape;427;g31a13b6f2d5_0_165"/>
            <p:cNvPicPr preferRelativeResize="0"/>
            <p:nvPr/>
          </p:nvPicPr>
          <p:blipFill rotWithShape="1">
            <a:blip r:embed="rId10">
              <a:alphaModFix/>
            </a:blip>
            <a:srcRect/>
            <a:stretch/>
          </p:blipFill>
          <p:spPr>
            <a:xfrm>
              <a:off x="2862225" y="1060388"/>
              <a:ext cx="956100" cy="408564"/>
            </a:xfrm>
            <a:prstGeom prst="rect">
              <a:avLst/>
            </a:prstGeom>
            <a:noFill/>
            <a:ln>
              <a:noFill/>
            </a:ln>
          </p:spPr>
        </p:pic>
      </p:grpSp>
      <p:grpSp>
        <p:nvGrpSpPr>
          <p:cNvPr id="428" name="Google Shape;428;g31a13b6f2d5_0_165"/>
          <p:cNvGrpSpPr/>
          <p:nvPr/>
        </p:nvGrpSpPr>
        <p:grpSpPr>
          <a:xfrm>
            <a:off x="2057116" y="2839109"/>
            <a:ext cx="1950350" cy="932800"/>
            <a:chOff x="2027475" y="2349150"/>
            <a:chExt cx="1950350" cy="932800"/>
          </a:xfrm>
        </p:grpSpPr>
        <p:sp>
          <p:nvSpPr>
            <p:cNvPr id="429" name="Google Shape;429;g31a13b6f2d5_0_165"/>
            <p:cNvSpPr/>
            <p:nvPr/>
          </p:nvSpPr>
          <p:spPr>
            <a:xfrm>
              <a:off x="2027475" y="2916850"/>
              <a:ext cx="366900" cy="3651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30" name="Google Shape;430;g31a13b6f2d5_0_165"/>
            <p:cNvSpPr/>
            <p:nvPr/>
          </p:nvSpPr>
          <p:spPr>
            <a:xfrm>
              <a:off x="2621525" y="2349150"/>
              <a:ext cx="1356300" cy="715500"/>
            </a:xfrm>
            <a:prstGeom prst="roundRect">
              <a:avLst>
                <a:gd name="adj" fmla="val 16667"/>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31" name="Google Shape;431;g31a13b6f2d5_0_165"/>
            <p:cNvSpPr txBox="1"/>
            <p:nvPr/>
          </p:nvSpPr>
          <p:spPr>
            <a:xfrm>
              <a:off x="2621525" y="2686388"/>
              <a:ext cx="1356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800" b="0" i="0" u="sng" strike="noStrike" cap="none" noProof="0" dirty="0">
                  <a:solidFill>
                    <a:schemeClr val="hlink"/>
                  </a:solidFill>
                  <a:latin typeface="Arial"/>
                  <a:ea typeface="Arial"/>
                  <a:cs typeface="Arial"/>
                  <a:sym typeface="Arial"/>
                </a:rPr>
                <a:t>CCTE EPA Toolbox Octocrylene </a:t>
              </a:r>
              <a:r>
                <a:rPr lang="en-GB" sz="800" b="0" i="0" u="sng" strike="noStrike" cap="none" noProof="0" dirty="0" err="1">
                  <a:solidFill>
                    <a:schemeClr val="hlink"/>
                  </a:solidFill>
                  <a:latin typeface="Arial"/>
                  <a:ea typeface="Arial"/>
                  <a:cs typeface="Arial"/>
                  <a:sym typeface="Arial"/>
                </a:rPr>
                <a:t>PINK.ipynb</a:t>
              </a:r>
              <a:endParaRPr lang="en-GB" sz="1100" b="0" i="0" u="none" strike="noStrike" cap="none" noProof="0" dirty="0">
                <a:solidFill>
                  <a:srgbClr val="000000"/>
                </a:solidFill>
                <a:latin typeface="Arial"/>
                <a:ea typeface="Arial"/>
                <a:cs typeface="Arial"/>
                <a:sym typeface="Arial"/>
              </a:endParaRPr>
            </a:p>
          </p:txBody>
        </p:sp>
        <p:pic>
          <p:nvPicPr>
            <p:cNvPr id="432" name="Google Shape;432;g31a13b6f2d5_0_165"/>
            <p:cNvPicPr preferRelativeResize="0"/>
            <p:nvPr/>
          </p:nvPicPr>
          <p:blipFill rotWithShape="1">
            <a:blip r:embed="rId10">
              <a:alphaModFix/>
            </a:blip>
            <a:srcRect/>
            <a:stretch/>
          </p:blipFill>
          <p:spPr>
            <a:xfrm>
              <a:off x="2821625" y="2367188"/>
              <a:ext cx="956100" cy="408564"/>
            </a:xfrm>
            <a:prstGeom prst="rect">
              <a:avLst/>
            </a:prstGeom>
            <a:noFill/>
            <a:ln>
              <a:noFill/>
            </a:ln>
          </p:spPr>
        </p:pic>
      </p:grpSp>
      <p:grpSp>
        <p:nvGrpSpPr>
          <p:cNvPr id="3" name="Gruppieren 2">
            <a:extLst>
              <a:ext uri="{FF2B5EF4-FFF2-40B4-BE49-F238E27FC236}">
                <a16:creationId xmlns:a16="http://schemas.microsoft.com/office/drawing/2014/main" id="{8E9F06D4-7F34-2B18-2DC1-EEACF4BF38B6}"/>
              </a:ext>
            </a:extLst>
          </p:cNvPr>
          <p:cNvGrpSpPr/>
          <p:nvPr/>
        </p:nvGrpSpPr>
        <p:grpSpPr>
          <a:xfrm>
            <a:off x="2079850" y="5025438"/>
            <a:ext cx="1588800" cy="755975"/>
            <a:chOff x="2097450" y="5177644"/>
            <a:chExt cx="1588800" cy="755975"/>
          </a:xfrm>
        </p:grpSpPr>
        <p:sp>
          <p:nvSpPr>
            <p:cNvPr id="433" name="Google Shape;433;g31a13b6f2d5_0_165"/>
            <p:cNvSpPr/>
            <p:nvPr/>
          </p:nvSpPr>
          <p:spPr>
            <a:xfrm>
              <a:off x="2097450" y="5177644"/>
              <a:ext cx="1500600" cy="715500"/>
            </a:xfrm>
            <a:prstGeom prst="roundRect">
              <a:avLst>
                <a:gd name="adj" fmla="val 16667"/>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34" name="Google Shape;434;g31a13b6f2d5_0_165"/>
            <p:cNvSpPr txBox="1"/>
            <p:nvPr/>
          </p:nvSpPr>
          <p:spPr>
            <a:xfrm>
              <a:off x="2097450" y="5533419"/>
              <a:ext cx="1588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700" b="0" i="0" u="sng" strike="noStrike" cap="none" noProof="0" dirty="0">
                  <a:solidFill>
                    <a:schemeClr val="hlink"/>
                  </a:solidFill>
                  <a:latin typeface="Arial"/>
                  <a:ea typeface="Arial"/>
                  <a:cs typeface="Arial"/>
                  <a:sym typeface="Arial"/>
                </a:rPr>
                <a:t>Report generation PINK Stage1 v3 </a:t>
              </a:r>
              <a:r>
                <a:rPr lang="en-GB" sz="700" b="0" i="0" u="sng" strike="noStrike" cap="none" noProof="0" dirty="0" err="1">
                  <a:solidFill>
                    <a:schemeClr val="hlink"/>
                  </a:solidFill>
                  <a:latin typeface="Arial"/>
                  <a:ea typeface="Arial"/>
                  <a:cs typeface="Arial"/>
                  <a:sym typeface="Arial"/>
                </a:rPr>
                <a:t>ToolBox+EPA.ipynb</a:t>
              </a:r>
              <a:endParaRPr lang="en-GB" sz="700" b="0" i="0" u="none" strike="noStrike" cap="none" noProof="0" dirty="0">
                <a:solidFill>
                  <a:srgbClr val="000000"/>
                </a:solidFill>
                <a:latin typeface="Arial"/>
                <a:ea typeface="Arial"/>
                <a:cs typeface="Arial"/>
                <a:sym typeface="Arial"/>
              </a:endParaRPr>
            </a:p>
          </p:txBody>
        </p:sp>
        <p:pic>
          <p:nvPicPr>
            <p:cNvPr id="435" name="Google Shape;435;g31a13b6f2d5_0_165"/>
            <p:cNvPicPr preferRelativeResize="0"/>
            <p:nvPr/>
          </p:nvPicPr>
          <p:blipFill rotWithShape="1">
            <a:blip r:embed="rId10">
              <a:alphaModFix/>
            </a:blip>
            <a:srcRect/>
            <a:stretch/>
          </p:blipFill>
          <p:spPr>
            <a:xfrm>
              <a:off x="2297550" y="5206457"/>
              <a:ext cx="956100" cy="408564"/>
            </a:xfrm>
            <a:prstGeom prst="rect">
              <a:avLst/>
            </a:prstGeom>
            <a:noFill/>
            <a:ln>
              <a:noFill/>
            </a:ln>
          </p:spPr>
        </p:pic>
      </p:grpSp>
      <p:pic>
        <p:nvPicPr>
          <p:cNvPr id="437" name="Google Shape;437;g31a13b6f2d5_0_165"/>
          <p:cNvPicPr preferRelativeResize="0"/>
          <p:nvPr/>
        </p:nvPicPr>
        <p:blipFill rotWithShape="1">
          <a:blip r:embed="rId11">
            <a:alphaModFix/>
          </a:blip>
          <a:srcRect/>
          <a:stretch/>
        </p:blipFill>
        <p:spPr>
          <a:xfrm>
            <a:off x="7475000" y="1963569"/>
            <a:ext cx="170701" cy="170701"/>
          </a:xfrm>
          <a:prstGeom prst="rect">
            <a:avLst/>
          </a:prstGeom>
          <a:noFill/>
          <a:ln>
            <a:noFill/>
          </a:ln>
        </p:spPr>
      </p:pic>
      <p:pic>
        <p:nvPicPr>
          <p:cNvPr id="438" name="Google Shape;438;g31a13b6f2d5_0_165"/>
          <p:cNvPicPr preferRelativeResize="0"/>
          <p:nvPr/>
        </p:nvPicPr>
        <p:blipFill rotWithShape="1">
          <a:blip r:embed="rId11">
            <a:alphaModFix/>
          </a:blip>
          <a:srcRect/>
          <a:stretch/>
        </p:blipFill>
        <p:spPr>
          <a:xfrm>
            <a:off x="7475000" y="2649369"/>
            <a:ext cx="170701" cy="170701"/>
          </a:xfrm>
          <a:prstGeom prst="rect">
            <a:avLst/>
          </a:prstGeom>
          <a:noFill/>
          <a:ln>
            <a:noFill/>
          </a:ln>
        </p:spPr>
      </p:pic>
      <p:pic>
        <p:nvPicPr>
          <p:cNvPr id="439" name="Google Shape;439;g31a13b6f2d5_0_165"/>
          <p:cNvPicPr preferRelativeResize="0"/>
          <p:nvPr/>
        </p:nvPicPr>
        <p:blipFill rotWithShape="1">
          <a:blip r:embed="rId11">
            <a:alphaModFix/>
          </a:blip>
          <a:srcRect/>
          <a:stretch/>
        </p:blipFill>
        <p:spPr>
          <a:xfrm>
            <a:off x="9218425" y="2075694"/>
            <a:ext cx="170701" cy="170701"/>
          </a:xfrm>
          <a:prstGeom prst="rect">
            <a:avLst/>
          </a:prstGeom>
          <a:noFill/>
          <a:ln>
            <a:noFill/>
          </a:ln>
        </p:spPr>
      </p:pic>
      <p:pic>
        <p:nvPicPr>
          <p:cNvPr id="440" name="Google Shape;440;g31a13b6f2d5_0_165"/>
          <p:cNvPicPr preferRelativeResize="0"/>
          <p:nvPr/>
        </p:nvPicPr>
        <p:blipFill rotWithShape="1">
          <a:blip r:embed="rId11">
            <a:alphaModFix/>
          </a:blip>
          <a:srcRect/>
          <a:stretch/>
        </p:blipFill>
        <p:spPr>
          <a:xfrm>
            <a:off x="4226539" y="4196425"/>
            <a:ext cx="434099" cy="434099"/>
          </a:xfrm>
          <a:prstGeom prst="rect">
            <a:avLst/>
          </a:prstGeom>
          <a:noFill/>
          <a:ln>
            <a:noFill/>
          </a:ln>
        </p:spPr>
      </p:pic>
      <p:sp>
        <p:nvSpPr>
          <p:cNvPr id="441" name="Google Shape;441;g31a13b6f2d5_0_165"/>
          <p:cNvSpPr/>
          <p:nvPr/>
        </p:nvSpPr>
        <p:spPr>
          <a:xfrm>
            <a:off x="1381550" y="3866669"/>
            <a:ext cx="300300" cy="3093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442" name="Google Shape;442;g31a13b6f2d5_0_165"/>
          <p:cNvSpPr/>
          <p:nvPr/>
        </p:nvSpPr>
        <p:spPr>
          <a:xfrm>
            <a:off x="1779550" y="3866669"/>
            <a:ext cx="300300" cy="3093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5" name="Pfeil: nach oben gebogen 4">
            <a:extLst>
              <a:ext uri="{FF2B5EF4-FFF2-40B4-BE49-F238E27FC236}">
                <a16:creationId xmlns:a16="http://schemas.microsoft.com/office/drawing/2014/main" id="{A15B18BD-36AC-5628-FC1D-4D56F0E5AB06}"/>
              </a:ext>
            </a:extLst>
          </p:cNvPr>
          <p:cNvSpPr/>
          <p:nvPr/>
        </p:nvSpPr>
        <p:spPr>
          <a:xfrm rot="10800000">
            <a:off x="2625368" y="3939066"/>
            <a:ext cx="7413683" cy="355573"/>
          </a:xfrm>
          <a:prstGeom prst="bentUp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Pfeil: nach oben gebogen 5">
            <a:extLst>
              <a:ext uri="{FF2B5EF4-FFF2-40B4-BE49-F238E27FC236}">
                <a16:creationId xmlns:a16="http://schemas.microsoft.com/office/drawing/2014/main" id="{876ACF52-7EC2-906E-92D8-12F0BC45A824}"/>
              </a:ext>
            </a:extLst>
          </p:cNvPr>
          <p:cNvSpPr/>
          <p:nvPr/>
        </p:nvSpPr>
        <p:spPr>
          <a:xfrm flipV="1">
            <a:off x="6417734" y="4654507"/>
            <a:ext cx="4391784" cy="335132"/>
          </a:xfrm>
          <a:prstGeom prst="bentUp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Pfeil: nach oben gebogen 6">
            <a:extLst>
              <a:ext uri="{FF2B5EF4-FFF2-40B4-BE49-F238E27FC236}">
                <a16:creationId xmlns:a16="http://schemas.microsoft.com/office/drawing/2014/main" id="{0B999DC1-E208-2619-2D64-B171AB85BEA4}"/>
              </a:ext>
            </a:extLst>
          </p:cNvPr>
          <p:cNvSpPr/>
          <p:nvPr/>
        </p:nvSpPr>
        <p:spPr>
          <a:xfrm flipV="1">
            <a:off x="6401102" y="4937578"/>
            <a:ext cx="2421165" cy="335132"/>
          </a:xfrm>
          <a:prstGeom prst="bentUp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Pfeil: nach oben gebogen 7">
            <a:extLst>
              <a:ext uri="{FF2B5EF4-FFF2-40B4-BE49-F238E27FC236}">
                <a16:creationId xmlns:a16="http://schemas.microsoft.com/office/drawing/2014/main" id="{6902BDD4-7405-E64B-D111-BDDB20981D85}"/>
              </a:ext>
            </a:extLst>
          </p:cNvPr>
          <p:cNvSpPr/>
          <p:nvPr/>
        </p:nvSpPr>
        <p:spPr>
          <a:xfrm flipV="1">
            <a:off x="6401101" y="4802901"/>
            <a:ext cx="3267832" cy="335132"/>
          </a:xfrm>
          <a:prstGeom prst="bentUp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Rechteck 8">
            <a:extLst>
              <a:ext uri="{FF2B5EF4-FFF2-40B4-BE49-F238E27FC236}">
                <a16:creationId xmlns:a16="http://schemas.microsoft.com/office/drawing/2014/main" id="{8E763EF0-790F-7E37-3329-2593CE537978}"/>
              </a:ext>
            </a:extLst>
          </p:cNvPr>
          <p:cNvSpPr/>
          <p:nvPr/>
        </p:nvSpPr>
        <p:spPr>
          <a:xfrm>
            <a:off x="9948333" y="3182146"/>
            <a:ext cx="90718" cy="847582"/>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Google Shape;397;g31a13b6f2d5_0_165">
            <a:extLst>
              <a:ext uri="{FF2B5EF4-FFF2-40B4-BE49-F238E27FC236}">
                <a16:creationId xmlns:a16="http://schemas.microsoft.com/office/drawing/2014/main" id="{D3B6FB3A-C16B-EA4D-54FB-7D9E22D3DFDC}"/>
              </a:ext>
            </a:extLst>
          </p:cNvPr>
          <p:cNvSpPr/>
          <p:nvPr/>
        </p:nvSpPr>
        <p:spPr>
          <a:xfrm>
            <a:off x="3650691" y="4809848"/>
            <a:ext cx="430108" cy="164504"/>
          </a:xfrm>
          <a:prstGeom prst="rightArrow">
            <a:avLst>
              <a:gd name="adj1" fmla="val 50000"/>
              <a:gd name="adj2" fmla="val 50000"/>
            </a:avLst>
          </a:prstGeom>
          <a:solidFill>
            <a:schemeClr val="bg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2" name="Fußzeilenplatzhalter 3">
            <a:extLst>
              <a:ext uri="{FF2B5EF4-FFF2-40B4-BE49-F238E27FC236}">
                <a16:creationId xmlns:a16="http://schemas.microsoft.com/office/drawing/2014/main" id="{04B390FF-666E-2497-DAC7-1FBE8229951A}"/>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6" name="Titel 5">
            <a:extLst>
              <a:ext uri="{FF2B5EF4-FFF2-40B4-BE49-F238E27FC236}">
                <a16:creationId xmlns:a16="http://schemas.microsoft.com/office/drawing/2014/main" id="{2B30B43C-AD8A-4897-933A-B5B46A4469A9}"/>
              </a:ext>
            </a:extLst>
          </p:cNvPr>
          <p:cNvSpPr>
            <a:spLocks noGrp="1"/>
          </p:cNvSpPr>
          <p:nvPr>
            <p:ph type="title"/>
          </p:nvPr>
        </p:nvSpPr>
        <p:spPr/>
        <p:txBody>
          <a:bodyPr/>
          <a:lstStyle/>
          <a:p>
            <a:r>
              <a:rPr lang="en-GB" noProof="0" dirty="0">
                <a:solidFill>
                  <a:schemeClr val="dk1"/>
                </a:solidFill>
              </a:rPr>
              <a:t>Process optimisation</a:t>
            </a:r>
            <a:endParaRPr lang="en-GB" noProof="0" dirty="0"/>
          </a:p>
        </p:txBody>
      </p:sp>
      <p:sp>
        <p:nvSpPr>
          <p:cNvPr id="532" name="Google Shape;532;p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GB" noProof="0" smtClean="0"/>
              <a:t>22</a:t>
            </a:fld>
            <a:endParaRPr lang="en-GB" noProof="0" dirty="0"/>
          </a:p>
        </p:txBody>
      </p:sp>
      <p:sp>
        <p:nvSpPr>
          <p:cNvPr id="533" name="Google Shape;533;p2"/>
          <p:cNvSpPr txBox="1"/>
          <p:nvPr/>
        </p:nvSpPr>
        <p:spPr>
          <a:xfrm>
            <a:off x="3552428" y="3762852"/>
            <a:ext cx="495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noProof="0" dirty="0">
                <a:solidFill>
                  <a:schemeClr val="lt2"/>
                </a:solidFill>
                <a:latin typeface="Arial"/>
                <a:ea typeface="Arial"/>
                <a:cs typeface="Arial"/>
                <a:sym typeface="Arial"/>
              </a:rPr>
              <a:t>or</a:t>
            </a:r>
          </a:p>
        </p:txBody>
      </p:sp>
      <p:sp>
        <p:nvSpPr>
          <p:cNvPr id="534" name="Google Shape;534;p2"/>
          <p:cNvSpPr txBox="1"/>
          <p:nvPr/>
        </p:nvSpPr>
        <p:spPr>
          <a:xfrm>
            <a:off x="444675" y="1235225"/>
            <a:ext cx="95655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noProof="0" dirty="0">
                <a:solidFill>
                  <a:srgbClr val="000000"/>
                </a:solidFill>
                <a:latin typeface="Arial"/>
                <a:ea typeface="Arial"/>
                <a:cs typeface="Arial"/>
                <a:sym typeface="Arial"/>
              </a:rPr>
              <a:t>Example process:</a:t>
            </a:r>
            <a:r>
              <a:rPr lang="en-GB" sz="1500" b="0" i="0" u="none" strike="noStrike" cap="none" noProof="0" dirty="0">
                <a:solidFill>
                  <a:srgbClr val="000000"/>
                </a:solidFill>
                <a:latin typeface="Arial"/>
                <a:ea typeface="Arial"/>
                <a:cs typeface="Arial"/>
                <a:sym typeface="Arial"/>
              </a:rPr>
              <a:t> nitration of benzene   </a:t>
            </a:r>
            <a:r>
              <a:rPr lang="en-GB" sz="1500" b="1" i="0" u="none" strike="noStrike" cap="none" noProof="0" dirty="0">
                <a:solidFill>
                  <a:srgbClr val="000000"/>
                </a:solidFill>
                <a:latin typeface="Arial"/>
                <a:ea typeface="Arial"/>
                <a:cs typeface="Arial"/>
                <a:sym typeface="Arial"/>
              </a:rPr>
              <a:t>Design options for reactor:</a:t>
            </a:r>
            <a:r>
              <a:rPr lang="en-GB" sz="1500" b="0" i="0" u="none" strike="noStrike" cap="none" noProof="0" dirty="0">
                <a:solidFill>
                  <a:srgbClr val="000000"/>
                </a:solidFill>
                <a:latin typeface="Arial"/>
                <a:ea typeface="Arial"/>
                <a:cs typeface="Arial"/>
                <a:sym typeface="Arial"/>
              </a:rPr>
              <a:t> PFR or CSTR</a:t>
            </a:r>
          </a:p>
        </p:txBody>
      </p:sp>
      <p:grpSp>
        <p:nvGrpSpPr>
          <p:cNvPr id="535" name="Google Shape;535;p2"/>
          <p:cNvGrpSpPr/>
          <p:nvPr/>
        </p:nvGrpSpPr>
        <p:grpSpPr>
          <a:xfrm>
            <a:off x="1270516" y="1650725"/>
            <a:ext cx="9644618" cy="4538891"/>
            <a:chOff x="49400" y="1778025"/>
            <a:chExt cx="8982600" cy="4480200"/>
          </a:xfrm>
        </p:grpSpPr>
        <p:pic>
          <p:nvPicPr>
            <p:cNvPr id="536" name="Google Shape;536;p2"/>
            <p:cNvPicPr preferRelativeResize="0"/>
            <p:nvPr/>
          </p:nvPicPr>
          <p:blipFill rotWithShape="1">
            <a:blip r:embed="rId3">
              <a:alphaModFix/>
            </a:blip>
            <a:srcRect/>
            <a:stretch/>
          </p:blipFill>
          <p:spPr>
            <a:xfrm>
              <a:off x="152400" y="1778025"/>
              <a:ext cx="8879600" cy="4425926"/>
            </a:xfrm>
            <a:prstGeom prst="rect">
              <a:avLst/>
            </a:prstGeom>
            <a:noFill/>
            <a:ln>
              <a:noFill/>
            </a:ln>
          </p:spPr>
        </p:pic>
        <p:sp>
          <p:nvSpPr>
            <p:cNvPr id="537" name="Google Shape;537;p2"/>
            <p:cNvSpPr/>
            <p:nvPr/>
          </p:nvSpPr>
          <p:spPr>
            <a:xfrm>
              <a:off x="2608800" y="2915150"/>
              <a:ext cx="1314300" cy="1057500"/>
            </a:xfrm>
            <a:prstGeom prst="rect">
              <a:avLst/>
            </a:prstGeom>
            <a:noFill/>
            <a:ln w="38100" cap="flat" cmpd="sng">
              <a:solidFill>
                <a:srgbClr val="FF6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538" name="Google Shape;538;p2"/>
            <p:cNvSpPr/>
            <p:nvPr/>
          </p:nvSpPr>
          <p:spPr>
            <a:xfrm>
              <a:off x="2608800" y="4460875"/>
              <a:ext cx="1314300" cy="1057500"/>
            </a:xfrm>
            <a:prstGeom prst="rect">
              <a:avLst/>
            </a:prstGeom>
            <a:noFill/>
            <a:ln w="38100" cap="flat" cmpd="sng">
              <a:solidFill>
                <a:srgbClr val="FF6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539" name="Google Shape;539;p2"/>
            <p:cNvSpPr/>
            <p:nvPr/>
          </p:nvSpPr>
          <p:spPr>
            <a:xfrm>
              <a:off x="1492150" y="3419125"/>
              <a:ext cx="820200" cy="978300"/>
            </a:xfrm>
            <a:prstGeom prst="rect">
              <a:avLst/>
            </a:prstGeom>
            <a:no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540" name="Google Shape;540;p2"/>
            <p:cNvSpPr txBox="1"/>
            <p:nvPr/>
          </p:nvSpPr>
          <p:spPr>
            <a:xfrm>
              <a:off x="49400" y="4890825"/>
              <a:ext cx="2085000" cy="1367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GB" sz="1300" b="0" i="0" u="none" strike="noStrike" cap="none" noProof="0" dirty="0">
                  <a:solidFill>
                    <a:srgbClr val="000000"/>
                  </a:solidFill>
                  <a:latin typeface="Arial"/>
                  <a:ea typeface="Arial"/>
                  <a:cs typeface="Arial"/>
                  <a:sym typeface="Arial"/>
                </a:rPr>
                <a:t>Binary variable {0, 1}: </a:t>
              </a: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noProof="0" dirty="0">
                  <a:solidFill>
                    <a:srgbClr val="000000"/>
                  </a:solidFill>
                  <a:latin typeface="Arial"/>
                  <a:ea typeface="Arial"/>
                  <a:cs typeface="Arial"/>
                  <a:sym typeface="Arial"/>
                </a:rPr>
                <a:t>0 for PFR, </a:t>
              </a: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noProof="0" dirty="0">
                  <a:solidFill>
                    <a:srgbClr val="000000"/>
                  </a:solidFill>
                  <a:latin typeface="Arial"/>
                  <a:ea typeface="Arial"/>
                  <a:cs typeface="Arial"/>
                  <a:sym typeface="Arial"/>
                </a:rPr>
                <a:t>1 for CSTR</a:t>
              </a: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noProof="0" dirty="0">
                  <a:solidFill>
                    <a:srgbClr val="000000"/>
                  </a:solidFill>
                  <a:latin typeface="Arial"/>
                  <a:ea typeface="Arial"/>
                  <a:cs typeface="Arial"/>
                  <a:sym typeface="Arial"/>
                </a:rPr>
                <a:t>Translated into </a:t>
              </a:r>
            </a:p>
            <a:p>
              <a:pPr marL="0" marR="0" lvl="0" indent="0" algn="l" rtl="0">
                <a:lnSpc>
                  <a:spcPct val="100000"/>
                </a:lnSpc>
                <a:spcBef>
                  <a:spcPts val="0"/>
                </a:spcBef>
                <a:spcAft>
                  <a:spcPts val="0"/>
                </a:spcAft>
                <a:buClr>
                  <a:srgbClr val="000000"/>
                </a:buClr>
                <a:buSzPts val="1300"/>
                <a:buFont typeface="Arial"/>
                <a:buNone/>
              </a:pPr>
              <a:r>
                <a:rPr lang="en-GB" sz="1300" b="1" i="0" u="none" strike="noStrike" cap="none" noProof="0" dirty="0">
                  <a:solidFill>
                    <a:srgbClr val="000000"/>
                  </a:solidFill>
                  <a:latin typeface="Arial"/>
                  <a:ea typeface="Arial"/>
                  <a:cs typeface="Arial"/>
                  <a:sym typeface="Arial"/>
                </a:rPr>
                <a:t>categorical variable</a:t>
              </a:r>
              <a:r>
                <a:rPr lang="en-GB" sz="1300" b="0" i="0" u="none" strike="noStrike" cap="none" noProof="0" dirty="0">
                  <a:solidFill>
                    <a:srgbClr val="000000"/>
                  </a:solidFill>
                  <a:latin typeface="Arial"/>
                  <a:ea typeface="Arial"/>
                  <a:cs typeface="Arial"/>
                  <a:sym typeface="Arial"/>
                </a:rPr>
                <a:t> </a:t>
              </a: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noProof="0" dirty="0">
                  <a:solidFill>
                    <a:srgbClr val="000000"/>
                  </a:solidFill>
                  <a:latin typeface="Arial"/>
                  <a:ea typeface="Arial"/>
                  <a:cs typeface="Arial"/>
                  <a:sym typeface="Arial"/>
                </a:rPr>
                <a:t>“PFR” and “CSTR”</a:t>
              </a:r>
            </a:p>
          </p:txBody>
        </p:sp>
        <p:cxnSp>
          <p:nvCxnSpPr>
            <p:cNvPr id="541" name="Google Shape;541;p2"/>
            <p:cNvCxnSpPr>
              <a:stCxn id="540" idx="0"/>
              <a:endCxn id="539" idx="2"/>
            </p:cNvCxnSpPr>
            <p:nvPr/>
          </p:nvCxnSpPr>
          <p:spPr>
            <a:xfrm rot="10800000" flipH="1">
              <a:off x="1091900" y="4397325"/>
              <a:ext cx="810300" cy="493500"/>
            </a:xfrm>
            <a:prstGeom prst="straightConnector1">
              <a:avLst/>
            </a:prstGeom>
            <a:noFill/>
            <a:ln w="28575" cap="flat" cmpd="sng">
              <a:solidFill>
                <a:srgbClr val="0000FF"/>
              </a:solidFill>
              <a:prstDash val="solid"/>
              <a:round/>
              <a:headEnd type="none" w="sm" len="sm"/>
              <a:tailEnd type="triangle" w="med" len="med"/>
            </a:ln>
          </p:spPr>
        </p:cxnSp>
      </p:grpSp>
      <p:sp>
        <p:nvSpPr>
          <p:cNvPr id="542" name="Google Shape;542;p2"/>
          <p:cNvSpPr txBox="1"/>
          <p:nvPr/>
        </p:nvSpPr>
        <p:spPr>
          <a:xfrm>
            <a:off x="8295675" y="4973447"/>
            <a:ext cx="34290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noProof="0" dirty="0">
                <a:solidFill>
                  <a:srgbClr val="000000"/>
                </a:solidFill>
                <a:latin typeface="Arial"/>
                <a:ea typeface="Arial"/>
                <a:cs typeface="Arial"/>
                <a:sym typeface="Arial"/>
              </a:rPr>
              <a:t>Same objectives:</a:t>
            </a:r>
          </a:p>
          <a:p>
            <a:pPr marL="457200" marR="0" lvl="0" indent="0" algn="l" rtl="0">
              <a:lnSpc>
                <a:spcPct val="100000"/>
              </a:lnSpc>
              <a:spcBef>
                <a:spcPts val="0"/>
              </a:spcBef>
              <a:spcAft>
                <a:spcPts val="0"/>
              </a:spcAft>
              <a:buClr>
                <a:srgbClr val="000000"/>
              </a:buClr>
              <a:buSzPts val="1400"/>
              <a:buFont typeface="Arial"/>
              <a:buNone/>
            </a:pPr>
            <a:r>
              <a:rPr lang="en-GB" sz="1400" b="1" i="0" u="none" strike="noStrike" cap="none" noProof="0" dirty="0">
                <a:solidFill>
                  <a:srgbClr val="000000"/>
                </a:solidFill>
                <a:latin typeface="Arial"/>
                <a:ea typeface="Arial"/>
                <a:cs typeface="Arial"/>
                <a:sym typeface="Arial"/>
              </a:rPr>
              <a:t>max </a:t>
            </a:r>
            <a:r>
              <a:rPr lang="en-GB" sz="1400" b="0" i="0" u="none" strike="noStrike" cap="none" noProof="0" dirty="0" err="1">
                <a:solidFill>
                  <a:srgbClr val="000000"/>
                </a:solidFill>
                <a:latin typeface="Arial"/>
                <a:ea typeface="Arial"/>
                <a:cs typeface="Arial"/>
                <a:sym typeface="Arial"/>
              </a:rPr>
              <a:t>Nirobenzene</a:t>
            </a:r>
            <a:r>
              <a:rPr lang="en-GB" sz="1400" b="0" i="0" u="none" strike="noStrike" cap="none" noProof="0" dirty="0">
                <a:solidFill>
                  <a:srgbClr val="000000"/>
                </a:solidFill>
                <a:latin typeface="Arial"/>
                <a:ea typeface="Arial"/>
                <a:cs typeface="Arial"/>
                <a:sym typeface="Arial"/>
              </a:rPr>
              <a:t> yield</a:t>
            </a:r>
          </a:p>
          <a:p>
            <a:pPr marL="457200" marR="0" lvl="0" indent="0" algn="l" rtl="0">
              <a:lnSpc>
                <a:spcPct val="100000"/>
              </a:lnSpc>
              <a:spcBef>
                <a:spcPts val="0"/>
              </a:spcBef>
              <a:spcAft>
                <a:spcPts val="0"/>
              </a:spcAft>
              <a:buClr>
                <a:srgbClr val="000000"/>
              </a:buClr>
              <a:buSzPts val="1400"/>
              <a:buFont typeface="Arial"/>
              <a:buNone/>
            </a:pPr>
            <a:r>
              <a:rPr lang="en-GB" sz="1400" b="1" i="0" u="none" strike="noStrike" cap="none" noProof="0" dirty="0">
                <a:solidFill>
                  <a:srgbClr val="000000"/>
                </a:solidFill>
                <a:latin typeface="Arial"/>
                <a:ea typeface="Arial"/>
                <a:cs typeface="Arial"/>
                <a:sym typeface="Arial"/>
              </a:rPr>
              <a:t>min </a:t>
            </a:r>
            <a:r>
              <a:rPr lang="en-GB" sz="1400" b="0" i="0" u="none" strike="noStrike" cap="none" noProof="0" dirty="0">
                <a:solidFill>
                  <a:srgbClr val="000000"/>
                </a:solidFill>
                <a:latin typeface="Arial"/>
                <a:ea typeface="Arial"/>
                <a:cs typeface="Arial"/>
                <a:sym typeface="Arial"/>
              </a:rPr>
              <a:t>Dinitrobenzene yield (toxic)</a:t>
            </a:r>
          </a:p>
          <a:p>
            <a:pPr marL="457200" marR="0" lvl="0" indent="0" algn="l" rtl="0">
              <a:lnSpc>
                <a:spcPct val="100000"/>
              </a:lnSpc>
              <a:spcBef>
                <a:spcPts val="0"/>
              </a:spcBef>
              <a:spcAft>
                <a:spcPts val="0"/>
              </a:spcAft>
              <a:buClr>
                <a:srgbClr val="000000"/>
              </a:buClr>
              <a:buSzPts val="1400"/>
              <a:buFont typeface="Arial"/>
              <a:buNone/>
            </a:pPr>
            <a:r>
              <a:rPr lang="en-GB" sz="1400" b="1" i="0" u="none" strike="noStrike" cap="none" noProof="0" dirty="0">
                <a:solidFill>
                  <a:srgbClr val="000000"/>
                </a:solidFill>
                <a:latin typeface="Arial"/>
                <a:ea typeface="Arial"/>
                <a:cs typeface="Arial"/>
                <a:sym typeface="Arial"/>
              </a:rPr>
              <a:t>min </a:t>
            </a:r>
            <a:r>
              <a:rPr lang="en-GB" sz="1400" b="0" i="0" u="none" strike="noStrike" cap="none" noProof="0" dirty="0">
                <a:solidFill>
                  <a:srgbClr val="000000"/>
                </a:solidFill>
                <a:latin typeface="Arial"/>
                <a:ea typeface="Arial"/>
                <a:cs typeface="Arial"/>
                <a:sym typeface="Arial"/>
              </a:rPr>
              <a:t>CO2 emissions</a:t>
            </a:r>
          </a:p>
          <a:p>
            <a:pPr marL="457200" marR="0" lvl="0" indent="0" algn="l" rtl="0">
              <a:lnSpc>
                <a:spcPct val="100000"/>
              </a:lnSpc>
              <a:spcBef>
                <a:spcPts val="0"/>
              </a:spcBef>
              <a:spcAft>
                <a:spcPts val="0"/>
              </a:spcAft>
              <a:buClr>
                <a:srgbClr val="000000"/>
              </a:buClr>
              <a:buSzPts val="1400"/>
              <a:buFont typeface="Arial"/>
              <a:buNone/>
            </a:pPr>
            <a:r>
              <a:rPr lang="en-GB" sz="1400" b="1" i="0" u="none" strike="noStrike" cap="none" noProof="0" dirty="0">
                <a:solidFill>
                  <a:srgbClr val="000000"/>
                </a:solidFill>
                <a:latin typeface="Arial"/>
                <a:ea typeface="Arial"/>
                <a:cs typeface="Arial"/>
                <a:sym typeface="Arial"/>
              </a:rPr>
              <a:t>min </a:t>
            </a:r>
            <a:r>
              <a:rPr lang="en-GB" sz="1400" b="0" i="0" u="none" strike="noStrike" cap="none" noProof="0" dirty="0">
                <a:solidFill>
                  <a:srgbClr val="000000"/>
                </a:solidFill>
                <a:latin typeface="Arial"/>
                <a:ea typeface="Arial"/>
                <a:cs typeface="Arial"/>
                <a:sym typeface="Arial"/>
              </a:rPr>
              <a:t>Total cost</a:t>
            </a:r>
          </a:p>
        </p:txBody>
      </p:sp>
      <p:sp>
        <p:nvSpPr>
          <p:cNvPr id="543" name="Google Shape;543;p2"/>
          <p:cNvSpPr txBox="1"/>
          <p:nvPr/>
        </p:nvSpPr>
        <p:spPr>
          <a:xfrm>
            <a:off x="3229720" y="3955110"/>
            <a:ext cx="4953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noProof="0" dirty="0">
                <a:solidFill>
                  <a:schemeClr val="lt2"/>
                </a:solidFill>
                <a:latin typeface="Arial"/>
                <a:ea typeface="Arial"/>
                <a:cs typeface="Arial"/>
                <a:sym typeface="Arial"/>
              </a:rPr>
              <a:t>or</a:t>
            </a:r>
          </a:p>
        </p:txBody>
      </p:sp>
      <p:sp>
        <p:nvSpPr>
          <p:cNvPr id="2" name="Fußzeilenplatzhalter 3">
            <a:extLst>
              <a:ext uri="{FF2B5EF4-FFF2-40B4-BE49-F238E27FC236}">
                <a16:creationId xmlns:a16="http://schemas.microsoft.com/office/drawing/2014/main" id="{6678E15A-AA0E-21FE-6207-6398920CFACE}"/>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3" name="Titel 2">
            <a:extLst>
              <a:ext uri="{FF2B5EF4-FFF2-40B4-BE49-F238E27FC236}">
                <a16:creationId xmlns:a16="http://schemas.microsoft.com/office/drawing/2014/main" id="{5337B84A-7161-3AE3-EFFA-669D8BA5A494}"/>
              </a:ext>
            </a:extLst>
          </p:cNvPr>
          <p:cNvSpPr>
            <a:spLocks noGrp="1"/>
          </p:cNvSpPr>
          <p:nvPr>
            <p:ph type="title"/>
          </p:nvPr>
        </p:nvSpPr>
        <p:spPr/>
        <p:txBody>
          <a:bodyPr/>
          <a:lstStyle/>
          <a:p>
            <a:r>
              <a:rPr lang="en-GB" sz="3600" noProof="0" dirty="0"/>
              <a:t>Case Study 2</a:t>
            </a:r>
            <a:r>
              <a:rPr lang="en-GB" noProof="0" dirty="0"/>
              <a:t>  </a:t>
            </a:r>
            <a:endParaRPr lang="de-DE" dirty="0"/>
          </a:p>
        </p:txBody>
      </p:sp>
      <p:sp>
        <p:nvSpPr>
          <p:cNvPr id="190" name="Google Shape;190;g2e514a3990f_0_65"/>
          <p:cNvSpPr txBox="1">
            <a:spLocks noGrp="1"/>
          </p:cNvSpPr>
          <p:nvPr>
            <p:ph type="body" sz="quarter" idx="13"/>
          </p:nvPr>
        </p:nvSpPr>
        <p:spPr>
          <a:xfrm>
            <a:off x="438150" y="1056273"/>
            <a:ext cx="11328400" cy="2819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en-GB" sz="1800" b="1" noProof="0" dirty="0"/>
              <a:t>Styrene/acrylate copolymers used in aqueous polymer dispersions</a:t>
            </a:r>
            <a:endParaRPr lang="en-GB" noProof="0" dirty="0"/>
          </a:p>
          <a:p>
            <a:pPr marL="0" lvl="0" indent="0" algn="l" rtl="0">
              <a:lnSpc>
                <a:spcPct val="90000"/>
              </a:lnSpc>
              <a:spcBef>
                <a:spcPts val="1000"/>
              </a:spcBef>
              <a:spcAft>
                <a:spcPts val="0"/>
              </a:spcAft>
              <a:buClr>
                <a:schemeClr val="dk1"/>
              </a:buClr>
              <a:buSzPts val="1800"/>
              <a:buNone/>
            </a:pPr>
            <a:r>
              <a:rPr lang="en-GB" sz="1800" noProof="0" dirty="0"/>
              <a:t>Styrene/acrylate copolymers are structurally similar polymers that result from the polymerisation of acrylate, methacrylate and styrene monomers.</a:t>
            </a:r>
          </a:p>
          <a:p>
            <a:pPr marL="0" lvl="0" indent="0" algn="l" rtl="0">
              <a:lnSpc>
                <a:spcPct val="90000"/>
              </a:lnSpc>
              <a:spcBef>
                <a:spcPts val="1000"/>
              </a:spcBef>
              <a:spcAft>
                <a:spcPts val="0"/>
              </a:spcAft>
              <a:buClr>
                <a:schemeClr val="dk1"/>
              </a:buClr>
              <a:buSzPts val="1600"/>
              <a:buFont typeface="Arial"/>
              <a:buNone/>
            </a:pPr>
            <a:r>
              <a:rPr lang="en-GB" sz="1600" noProof="0" dirty="0"/>
              <a:t>Acrylate polymers biodegrade slowly under environmental conditions</a:t>
            </a:r>
            <a:endParaRPr lang="en-GB" sz="1800" noProof="0" dirty="0"/>
          </a:p>
          <a:p>
            <a:pPr marL="0" lvl="0" indent="0" algn="l" rtl="0">
              <a:lnSpc>
                <a:spcPct val="90000"/>
              </a:lnSpc>
              <a:spcBef>
                <a:spcPts val="1000"/>
              </a:spcBef>
              <a:spcAft>
                <a:spcPts val="0"/>
              </a:spcAft>
              <a:buClr>
                <a:schemeClr val="dk1"/>
              </a:buClr>
              <a:buSzPts val="1800"/>
              <a:buNone/>
            </a:pPr>
            <a:r>
              <a:rPr lang="en-GB" sz="1800" noProof="0" dirty="0"/>
              <a:t>Generic examples:</a:t>
            </a:r>
            <a:endParaRPr lang="en-GB" noProof="0" dirty="0"/>
          </a:p>
          <a:p>
            <a:pPr marL="0" lvl="0" indent="0" algn="l" rtl="0">
              <a:lnSpc>
                <a:spcPct val="90000"/>
              </a:lnSpc>
              <a:spcBef>
                <a:spcPts val="1000"/>
              </a:spcBef>
              <a:spcAft>
                <a:spcPts val="0"/>
              </a:spcAft>
              <a:buClr>
                <a:schemeClr val="dk1"/>
              </a:buClr>
              <a:buSzPts val="1050"/>
              <a:buNone/>
            </a:pPr>
            <a:endParaRPr lang="en-GB" sz="1050" noProof="0" dirty="0"/>
          </a:p>
        </p:txBody>
      </p:sp>
      <p:sp>
        <p:nvSpPr>
          <p:cNvPr id="2" name="Fußzeilenplatzhalter 3">
            <a:extLst>
              <a:ext uri="{FF2B5EF4-FFF2-40B4-BE49-F238E27FC236}">
                <a16:creationId xmlns:a16="http://schemas.microsoft.com/office/drawing/2014/main" id="{1B259D56-D6D3-E22E-64F7-B08CECD7AA17}"/>
              </a:ext>
            </a:extLst>
          </p:cNvPr>
          <p:cNvSpPr>
            <a:spLocks noGrp="1"/>
          </p:cNvSpPr>
          <p:nvPr>
            <p:ph type="ftr" sz="quarter" idx="11"/>
          </p:nvPr>
        </p:nvSpPr>
        <p:spPr/>
        <p:txBody>
          <a:bodyPr/>
          <a:lstStyle/>
          <a:p>
            <a:r>
              <a:rPr lang="en-GB" noProof="0" dirty="0"/>
              <a:t>PARC TASK 8.1.3 Meeting, </a:t>
            </a:r>
          </a:p>
          <a:p>
            <a:r>
              <a:rPr lang="en-GB" noProof="0" dirty="0"/>
              <a:t>16 April 2025</a:t>
            </a:r>
          </a:p>
        </p:txBody>
      </p:sp>
      <p:sp>
        <p:nvSpPr>
          <p:cNvPr id="191" name="Google Shape;191;g2e514a3990f_0_65"/>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GB" noProof="0" smtClean="0"/>
              <a:t>23</a:t>
            </a:fld>
            <a:endParaRPr lang="en-GB" noProof="0" dirty="0"/>
          </a:p>
        </p:txBody>
      </p:sp>
      <p:pic>
        <p:nvPicPr>
          <p:cNvPr id="192" name="Google Shape;192;g2e514a3990f_0_65"/>
          <p:cNvPicPr preferRelativeResize="0"/>
          <p:nvPr/>
        </p:nvPicPr>
        <p:blipFill rotWithShape="1">
          <a:blip r:embed="rId3">
            <a:alphaModFix/>
          </a:blip>
          <a:srcRect/>
          <a:stretch/>
        </p:blipFill>
        <p:spPr>
          <a:xfrm>
            <a:off x="2569571" y="2880371"/>
            <a:ext cx="9260240" cy="354020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93" name="Google Shape;193;g2e514a3990f_0_65"/>
          <p:cNvPicPr preferRelativeResize="0"/>
          <p:nvPr/>
        </p:nvPicPr>
        <p:blipFill rotWithShape="1">
          <a:blip r:embed="rId4">
            <a:alphaModFix/>
          </a:blip>
          <a:srcRect l="15797" t="1275" r="27392" b="4215"/>
          <a:stretch/>
        </p:blipFill>
        <p:spPr>
          <a:xfrm>
            <a:off x="413778" y="2898414"/>
            <a:ext cx="1675477" cy="235308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2" name="Google Shape;322;p30"/>
          <p:cNvSpPr txBox="1">
            <a:spLocks noGrp="1"/>
          </p:cNvSpPr>
          <p:nvPr>
            <p:ph type="sldNum" idx="12"/>
          </p:nvPr>
        </p:nvSpPr>
        <p:spPr>
          <a:xfrm>
            <a:off x="10233975" y="6419250"/>
            <a:ext cx="17337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GB" noProof="0" smtClean="0"/>
              <a:t>24</a:t>
            </a:fld>
            <a:endParaRPr lang="en-GB" noProof="0" dirty="0"/>
          </a:p>
        </p:txBody>
      </p:sp>
      <p:sp>
        <p:nvSpPr>
          <p:cNvPr id="323" name="Google Shape;323;p30"/>
          <p:cNvSpPr/>
          <p:nvPr/>
        </p:nvSpPr>
        <p:spPr>
          <a:xfrm>
            <a:off x="1547781" y="1178752"/>
            <a:ext cx="1885800" cy="1131900"/>
          </a:xfrm>
          <a:prstGeom prst="rect">
            <a:avLst/>
          </a:prstGeom>
          <a:solidFill>
            <a:srgbClr val="75BDA7"/>
          </a:solidFill>
          <a:ln w="12700" cap="flat" cmpd="sng">
            <a:solidFill>
              <a:srgbClr val="030E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noProof="0" dirty="0">
                <a:solidFill>
                  <a:srgbClr val="FFFFFF"/>
                </a:solidFill>
                <a:latin typeface="Arial"/>
                <a:ea typeface="Arial"/>
                <a:cs typeface="Arial"/>
                <a:sym typeface="Arial"/>
              </a:rPr>
              <a:t>MODEL | MOLECULAR | EMULSION_POLYM_MOLEC</a:t>
            </a:r>
            <a:endParaRPr lang="en-GB" sz="1400" b="0" i="0" u="none" strike="noStrike" cap="none" noProof="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noProof="0" dirty="0">
                <a:solidFill>
                  <a:srgbClr val="FFFFFF"/>
                </a:solidFill>
                <a:latin typeface="Arial"/>
                <a:ea typeface="Arial"/>
                <a:cs typeface="Arial"/>
                <a:sym typeface="Arial"/>
              </a:rPr>
              <a:t>SPECIES | SMILES</a:t>
            </a:r>
            <a:endParaRPr lang="en-GB" sz="1400" b="0" i="0" u="none" strike="noStrike" cap="none" noProof="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noProof="0" dirty="0">
                <a:solidFill>
                  <a:srgbClr val="FFFFFF"/>
                </a:solidFill>
                <a:latin typeface="Arial"/>
                <a:ea typeface="Arial"/>
                <a:cs typeface="Arial"/>
                <a:sym typeface="Arial"/>
              </a:rPr>
              <a:t>RATIO | [propose 1:1]</a:t>
            </a:r>
            <a:endParaRPr lang="en-GB" sz="1400" b="0" i="0" u="none" strike="noStrike" cap="none" noProof="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noProof="0" dirty="0">
                <a:solidFill>
                  <a:srgbClr val="FFFFFF"/>
                </a:solidFill>
                <a:latin typeface="Arial"/>
                <a:ea typeface="Arial"/>
                <a:cs typeface="Arial"/>
                <a:sym typeface="Arial"/>
              </a:rPr>
              <a:t>MW | [propose 1kDA]</a:t>
            </a:r>
            <a:endParaRPr lang="en-GB" sz="1400" b="0" i="0" u="none" strike="noStrike" cap="none" noProof="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noProof="0" dirty="0">
                <a:solidFill>
                  <a:srgbClr val="FFFFFF"/>
                </a:solidFill>
                <a:latin typeface="Arial"/>
                <a:ea typeface="Arial"/>
                <a:cs typeface="Arial"/>
                <a:sym typeface="Arial"/>
              </a:rPr>
              <a:t>NP_SIZE | [propose 20nm]</a:t>
            </a:r>
            <a:endParaRPr lang="en-GB" sz="1400" b="0" i="0" u="none" strike="noStrike" cap="none" noProof="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noProof="0" dirty="0">
                <a:solidFill>
                  <a:srgbClr val="FFFFFF"/>
                </a:solidFill>
                <a:latin typeface="Arial"/>
                <a:ea typeface="Arial"/>
                <a:cs typeface="Arial"/>
                <a:sym typeface="Arial"/>
              </a:rPr>
              <a:t>…</a:t>
            </a:r>
            <a:endParaRPr lang="en-GB" sz="1800" b="0" i="0" u="none" strike="noStrike" cap="none" noProof="0" dirty="0">
              <a:solidFill>
                <a:srgbClr val="FFFFFF"/>
              </a:solidFill>
              <a:latin typeface="Arial"/>
              <a:ea typeface="Arial"/>
              <a:cs typeface="Arial"/>
              <a:sym typeface="Arial"/>
            </a:endParaRPr>
          </a:p>
        </p:txBody>
      </p:sp>
      <p:sp>
        <p:nvSpPr>
          <p:cNvPr id="324" name="Google Shape;324;p30"/>
          <p:cNvSpPr/>
          <p:nvPr/>
        </p:nvSpPr>
        <p:spPr>
          <a:xfrm>
            <a:off x="5989320" y="1231263"/>
            <a:ext cx="1781039" cy="747432"/>
          </a:xfrm>
          <a:prstGeom prst="rect">
            <a:avLst/>
          </a:prstGeom>
          <a:solidFill>
            <a:srgbClr val="FFFFFF"/>
          </a:solidFill>
          <a:ln w="38100" cap="flat" cmpd="sng">
            <a:solidFill>
              <a:srgbClr val="58B6C0"/>
            </a:solidFill>
            <a:prstDash val="solid"/>
            <a:miter lim="800000"/>
            <a:headEnd type="none" w="sm" len="sm"/>
            <a:tailEnd type="none" w="sm" len="sm"/>
          </a:ln>
        </p:spPr>
        <p:txBody>
          <a:bodyPr spcFirstLastPara="1" wrap="square" lIns="91425" tIns="45700" rIns="91425" bIns="45700" anchor="ctr" anchorCtr="0">
            <a:noAutofit/>
          </a:bodyPr>
          <a:lstStyle/>
          <a:p>
            <a:pPr marL="171450" marR="0" lvl="0" indent="-171450" algn="l" rtl="0">
              <a:lnSpc>
                <a:spcPct val="100000"/>
              </a:lnSpc>
              <a:spcBef>
                <a:spcPts val="0"/>
              </a:spcBef>
              <a:spcAft>
                <a:spcPts val="0"/>
              </a:spcAft>
              <a:buClr>
                <a:srgbClr val="3494BA"/>
              </a:buClr>
              <a:buSzPts val="1000"/>
              <a:buFont typeface="Arial"/>
              <a:buChar char="•"/>
            </a:pPr>
            <a:r>
              <a:rPr lang="en-GB" sz="1600" b="1" i="0" u="none" strike="noStrike" cap="none" noProof="0" dirty="0">
                <a:solidFill>
                  <a:srgbClr val="3494BA"/>
                </a:solidFill>
                <a:latin typeface="Arial"/>
                <a:ea typeface="Arial"/>
                <a:cs typeface="Arial"/>
                <a:sym typeface="Arial"/>
              </a:rPr>
              <a:t>INDICATORS</a:t>
            </a:r>
          </a:p>
          <a:p>
            <a:pPr marL="171450" marR="0" lvl="0" indent="-171450" algn="l" rtl="0">
              <a:lnSpc>
                <a:spcPct val="100000"/>
              </a:lnSpc>
              <a:spcBef>
                <a:spcPts val="600"/>
              </a:spcBef>
              <a:spcAft>
                <a:spcPts val="600"/>
              </a:spcAft>
              <a:buClr>
                <a:srgbClr val="3494BA"/>
              </a:buClr>
              <a:buSzPts val="1000"/>
              <a:buFont typeface="Arial"/>
              <a:buChar char="•"/>
            </a:pPr>
            <a:r>
              <a:rPr lang="en-GB" sz="1600" b="1" i="0" u="none" strike="noStrike" cap="none" noProof="0" dirty="0">
                <a:solidFill>
                  <a:srgbClr val="3494BA"/>
                </a:solidFill>
                <a:latin typeface="Arial"/>
                <a:ea typeface="Arial"/>
                <a:cs typeface="Arial"/>
                <a:sym typeface="Arial"/>
              </a:rPr>
              <a:t>ACCURACY</a:t>
            </a:r>
          </a:p>
        </p:txBody>
      </p:sp>
      <p:grpSp>
        <p:nvGrpSpPr>
          <p:cNvPr id="325" name="Google Shape;325;p30"/>
          <p:cNvGrpSpPr/>
          <p:nvPr/>
        </p:nvGrpSpPr>
        <p:grpSpPr>
          <a:xfrm>
            <a:off x="939234" y="2866564"/>
            <a:ext cx="1956600" cy="1271845"/>
            <a:chOff x="2934485" y="3423816"/>
            <a:chExt cx="1956600" cy="1271845"/>
          </a:xfrm>
        </p:grpSpPr>
        <p:sp>
          <p:nvSpPr>
            <p:cNvPr id="326" name="Google Shape;326;p30"/>
            <p:cNvSpPr/>
            <p:nvPr/>
          </p:nvSpPr>
          <p:spPr>
            <a:xfrm>
              <a:off x="2934485" y="3423816"/>
              <a:ext cx="1956600" cy="611700"/>
            </a:xfrm>
            <a:prstGeom prst="rect">
              <a:avLst/>
            </a:prstGeom>
            <a:solidFill>
              <a:srgbClr val="75BDA7"/>
            </a:solidFill>
            <a:ln w="12700" cap="flat" cmpd="sng">
              <a:solidFill>
                <a:srgbClr val="030E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200" b="1" i="0" u="none" strike="noStrike" cap="none" noProof="0" dirty="0">
                  <a:solidFill>
                    <a:srgbClr val="FFFFFF"/>
                  </a:solidFill>
                  <a:latin typeface="Arial"/>
                  <a:ea typeface="Arial"/>
                  <a:cs typeface="Arial"/>
                  <a:sym typeface="Arial"/>
                </a:rPr>
                <a:t>CHAIN BUILDER</a:t>
              </a:r>
              <a:endParaRPr lang="en-GB" sz="2800" b="1" i="0" u="none" strike="noStrike" cap="none" noProof="0" dirty="0">
                <a:solidFill>
                  <a:srgbClr val="FFFFFF"/>
                </a:solidFill>
                <a:latin typeface="Arial"/>
                <a:ea typeface="Arial"/>
                <a:cs typeface="Arial"/>
                <a:sym typeface="Arial"/>
              </a:endParaRPr>
            </a:p>
          </p:txBody>
        </p:sp>
        <p:sp>
          <p:nvSpPr>
            <p:cNvPr id="327" name="Google Shape;327;p30"/>
            <p:cNvSpPr/>
            <p:nvPr/>
          </p:nvSpPr>
          <p:spPr>
            <a:xfrm>
              <a:off x="2934485" y="4035661"/>
              <a:ext cx="1956600" cy="660000"/>
            </a:xfrm>
            <a:prstGeom prst="rect">
              <a:avLst/>
            </a:prstGeom>
            <a:solidFill>
              <a:srgbClr val="FFFFFF"/>
            </a:solidFill>
            <a:ln w="19050" cap="flat" cmpd="sng">
              <a:solidFill>
                <a:srgbClr val="58B6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SPECIES::formula/</a:t>
              </a:r>
              <a:r>
                <a:rPr lang="en-GB" sz="1000" b="0" i="0" u="none" strike="noStrike" cap="none" noProof="0" dirty="0" err="1">
                  <a:solidFill>
                    <a:srgbClr val="3494BA"/>
                  </a:solidFill>
                  <a:latin typeface="Arial"/>
                  <a:ea typeface="Arial"/>
                  <a:cs typeface="Arial"/>
                  <a:sym typeface="Arial"/>
                </a:rPr>
                <a:t>pdb</a:t>
              </a:r>
              <a:endParaRPr lang="en-GB" sz="1000" b="0" i="0" u="none" strike="noStrike" cap="none" noProof="0" dirty="0">
                <a:solidFill>
                  <a:srgbClr val="3494BA"/>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RATIO::</a:t>
              </a:r>
              <a:r>
                <a:rPr lang="en-GB" sz="1000" b="0" i="0" u="none" strike="noStrike" cap="none" noProof="0" dirty="0" err="1">
                  <a:solidFill>
                    <a:srgbClr val="3494BA"/>
                  </a:solidFill>
                  <a:latin typeface="Arial"/>
                  <a:ea typeface="Arial"/>
                  <a:cs typeface="Arial"/>
                  <a:sym typeface="Arial"/>
                </a:rPr>
                <a:t>n_units</a:t>
              </a:r>
              <a:endParaRPr lang="en-GB" sz="1000" b="0" i="0" u="none" strike="noStrike" cap="none" noProof="0" dirty="0">
                <a:solidFill>
                  <a:srgbClr val="3494BA"/>
                </a:solidFill>
                <a:latin typeface="Arial"/>
                <a:ea typeface="Arial"/>
                <a:cs typeface="Arial"/>
                <a:sym typeface="Arial"/>
              </a:endParaRPr>
            </a:p>
          </p:txBody>
        </p:sp>
      </p:grpSp>
      <p:grpSp>
        <p:nvGrpSpPr>
          <p:cNvPr id="328" name="Google Shape;328;p30"/>
          <p:cNvGrpSpPr/>
          <p:nvPr/>
        </p:nvGrpSpPr>
        <p:grpSpPr>
          <a:xfrm>
            <a:off x="5476987" y="2587407"/>
            <a:ext cx="1956600" cy="1441345"/>
            <a:chOff x="6087610" y="4592691"/>
            <a:chExt cx="1956600" cy="1441345"/>
          </a:xfrm>
        </p:grpSpPr>
        <p:sp>
          <p:nvSpPr>
            <p:cNvPr id="329" name="Google Shape;329;p30"/>
            <p:cNvSpPr/>
            <p:nvPr/>
          </p:nvSpPr>
          <p:spPr>
            <a:xfrm>
              <a:off x="6087610" y="4592691"/>
              <a:ext cx="1956600" cy="611700"/>
            </a:xfrm>
            <a:prstGeom prst="rect">
              <a:avLst/>
            </a:prstGeom>
            <a:solidFill>
              <a:srgbClr val="75BDA7"/>
            </a:solidFill>
            <a:ln w="12700" cap="flat" cmpd="sng">
              <a:solidFill>
                <a:srgbClr val="030E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200" b="1" i="0" u="none" strike="noStrike" cap="none" noProof="0" dirty="0">
                  <a:solidFill>
                    <a:srgbClr val="FFFFFF"/>
                  </a:solidFill>
                  <a:latin typeface="Arial"/>
                  <a:ea typeface="Arial"/>
                  <a:cs typeface="Arial"/>
                  <a:sym typeface="Arial"/>
                </a:rPr>
                <a:t>AGGREGATOR</a:t>
              </a:r>
              <a:endParaRPr lang="en-GB" sz="2800" b="1" i="0" u="none" strike="noStrike" cap="none" noProof="0" dirty="0">
                <a:solidFill>
                  <a:srgbClr val="FFFFFF"/>
                </a:solidFill>
                <a:latin typeface="Arial"/>
                <a:ea typeface="Arial"/>
                <a:cs typeface="Arial"/>
                <a:sym typeface="Arial"/>
              </a:endParaRPr>
            </a:p>
          </p:txBody>
        </p:sp>
        <p:sp>
          <p:nvSpPr>
            <p:cNvPr id="330" name="Google Shape;330;p30"/>
            <p:cNvSpPr/>
            <p:nvPr/>
          </p:nvSpPr>
          <p:spPr>
            <a:xfrm>
              <a:off x="6087610" y="5204536"/>
              <a:ext cx="1956600" cy="829500"/>
            </a:xfrm>
            <a:prstGeom prst="rect">
              <a:avLst/>
            </a:prstGeom>
            <a:solidFill>
              <a:srgbClr val="FFFFFF"/>
            </a:solidFill>
            <a:ln w="19050" cap="flat" cmpd="sng">
              <a:solidFill>
                <a:srgbClr val="58B6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SYSTEM::co-polymer</a:t>
              </a: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STATUS::amorphous</a:t>
              </a: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SIZE::n. chains</a:t>
              </a: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ENVIRONMENT::solvent</a:t>
              </a:r>
            </a:p>
          </p:txBody>
        </p:sp>
      </p:grpSp>
      <p:grpSp>
        <p:nvGrpSpPr>
          <p:cNvPr id="331" name="Google Shape;331;p30"/>
          <p:cNvGrpSpPr/>
          <p:nvPr/>
        </p:nvGrpSpPr>
        <p:grpSpPr>
          <a:xfrm>
            <a:off x="879018" y="4787180"/>
            <a:ext cx="1956600" cy="1271845"/>
            <a:chOff x="4015573" y="5611865"/>
            <a:chExt cx="1956600" cy="1271845"/>
          </a:xfrm>
        </p:grpSpPr>
        <p:sp>
          <p:nvSpPr>
            <p:cNvPr id="332" name="Google Shape;332;p30"/>
            <p:cNvSpPr/>
            <p:nvPr/>
          </p:nvSpPr>
          <p:spPr>
            <a:xfrm>
              <a:off x="4015573" y="5611865"/>
              <a:ext cx="1956600" cy="611700"/>
            </a:xfrm>
            <a:prstGeom prst="rect">
              <a:avLst/>
            </a:prstGeom>
            <a:solidFill>
              <a:srgbClr val="75BDA7"/>
            </a:solidFill>
            <a:ln w="12700" cap="flat" cmpd="sng">
              <a:solidFill>
                <a:srgbClr val="030E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200" b="1" i="0" u="none" strike="noStrike" cap="none" noProof="0" dirty="0">
                  <a:solidFill>
                    <a:srgbClr val="FFFFFF"/>
                  </a:solidFill>
                  <a:latin typeface="Arial"/>
                  <a:ea typeface="Arial"/>
                  <a:cs typeface="Arial"/>
                  <a:sym typeface="Arial"/>
                </a:rPr>
                <a:t>FF BUILDER</a:t>
              </a:r>
            </a:p>
          </p:txBody>
        </p:sp>
        <p:sp>
          <p:nvSpPr>
            <p:cNvPr id="333" name="Google Shape;333;p30"/>
            <p:cNvSpPr/>
            <p:nvPr/>
          </p:nvSpPr>
          <p:spPr>
            <a:xfrm>
              <a:off x="4015573" y="6223710"/>
              <a:ext cx="1956600" cy="660000"/>
            </a:xfrm>
            <a:prstGeom prst="rect">
              <a:avLst/>
            </a:prstGeom>
            <a:solidFill>
              <a:srgbClr val="FFFFFF"/>
            </a:solidFill>
            <a:ln w="19050" cap="flat" cmpd="sng">
              <a:solidFill>
                <a:srgbClr val="58B6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FF_TYPE::molecular</a:t>
              </a: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SPECIES::tags/smiles</a:t>
              </a:r>
              <a:endParaRPr lang="en-GB" sz="1400" b="0" i="0" u="none" strike="noStrike" cap="none" noProof="0" dirty="0">
                <a:solidFill>
                  <a:srgbClr val="000000"/>
                </a:solidFill>
                <a:latin typeface="Arial"/>
                <a:ea typeface="Arial"/>
                <a:cs typeface="Arial"/>
                <a:sym typeface="Arial"/>
              </a:endParaRPr>
            </a:p>
          </p:txBody>
        </p:sp>
      </p:grpSp>
      <p:cxnSp>
        <p:nvCxnSpPr>
          <p:cNvPr id="334" name="Google Shape;334;p30"/>
          <p:cNvCxnSpPr>
            <a:stCxn id="326" idx="3"/>
            <a:endCxn id="330" idx="1"/>
          </p:cNvCxnSpPr>
          <p:nvPr/>
        </p:nvCxnSpPr>
        <p:spPr>
          <a:xfrm>
            <a:off x="2895834" y="3172414"/>
            <a:ext cx="2581200" cy="441600"/>
          </a:xfrm>
          <a:prstGeom prst="curvedConnector3">
            <a:avLst>
              <a:gd name="adj1" fmla="val 49999"/>
            </a:avLst>
          </a:prstGeom>
          <a:noFill/>
          <a:ln w="38100" cap="flat" cmpd="sng">
            <a:solidFill>
              <a:srgbClr val="3494BA"/>
            </a:solidFill>
            <a:prstDash val="solid"/>
            <a:miter lim="800000"/>
            <a:headEnd type="none" w="sm" len="sm"/>
            <a:tailEnd type="triangle" w="med" len="med"/>
          </a:ln>
        </p:spPr>
      </p:cxnSp>
      <p:cxnSp>
        <p:nvCxnSpPr>
          <p:cNvPr id="335" name="Google Shape;335;p30"/>
          <p:cNvCxnSpPr>
            <a:stCxn id="332" idx="3"/>
            <a:endCxn id="330" idx="1"/>
          </p:cNvCxnSpPr>
          <p:nvPr/>
        </p:nvCxnSpPr>
        <p:spPr>
          <a:xfrm rot="10800000" flipH="1">
            <a:off x="2835618" y="3614030"/>
            <a:ext cx="2641500" cy="1479000"/>
          </a:xfrm>
          <a:prstGeom prst="curvedConnector3">
            <a:avLst>
              <a:gd name="adj1" fmla="val 49998"/>
            </a:avLst>
          </a:prstGeom>
          <a:noFill/>
          <a:ln w="38100" cap="flat" cmpd="sng">
            <a:solidFill>
              <a:srgbClr val="3494BA"/>
            </a:solidFill>
            <a:prstDash val="solid"/>
            <a:miter lim="800000"/>
            <a:headEnd type="none" w="sm" len="sm"/>
            <a:tailEnd type="triangle" w="med" len="med"/>
          </a:ln>
        </p:spPr>
      </p:cxnSp>
      <p:grpSp>
        <p:nvGrpSpPr>
          <p:cNvPr id="336" name="Google Shape;336;p30"/>
          <p:cNvGrpSpPr/>
          <p:nvPr/>
        </p:nvGrpSpPr>
        <p:grpSpPr>
          <a:xfrm>
            <a:off x="9255675" y="4787180"/>
            <a:ext cx="1956600" cy="1441345"/>
            <a:chOff x="6087610" y="4592691"/>
            <a:chExt cx="1956600" cy="1441345"/>
          </a:xfrm>
        </p:grpSpPr>
        <p:sp>
          <p:nvSpPr>
            <p:cNvPr id="337" name="Google Shape;337;p30"/>
            <p:cNvSpPr/>
            <p:nvPr/>
          </p:nvSpPr>
          <p:spPr>
            <a:xfrm>
              <a:off x="6087610" y="4592691"/>
              <a:ext cx="1956600" cy="611700"/>
            </a:xfrm>
            <a:prstGeom prst="rect">
              <a:avLst/>
            </a:prstGeom>
            <a:solidFill>
              <a:srgbClr val="75BDA7"/>
            </a:solidFill>
            <a:ln w="12700" cap="flat" cmpd="sng">
              <a:solidFill>
                <a:srgbClr val="030E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GB" sz="1200" b="1" i="0" u="none" strike="noStrike" cap="none" noProof="0" dirty="0">
                  <a:solidFill>
                    <a:srgbClr val="FFFFFF"/>
                  </a:solidFill>
                  <a:latin typeface="Arial"/>
                  <a:ea typeface="Arial"/>
                  <a:cs typeface="Arial"/>
                  <a:sym typeface="Arial"/>
                </a:rPr>
                <a:t>MECHANICAL DEGRADATION</a:t>
              </a:r>
              <a:endParaRPr lang="en-GB" sz="2800" b="1" i="0" u="none" strike="noStrike" cap="none" noProof="0" dirty="0">
                <a:solidFill>
                  <a:srgbClr val="FFFFFF"/>
                </a:solidFill>
                <a:latin typeface="Arial"/>
                <a:ea typeface="Arial"/>
                <a:cs typeface="Arial"/>
                <a:sym typeface="Arial"/>
              </a:endParaRPr>
            </a:p>
          </p:txBody>
        </p:sp>
        <p:sp>
          <p:nvSpPr>
            <p:cNvPr id="338" name="Google Shape;338;p30"/>
            <p:cNvSpPr/>
            <p:nvPr/>
          </p:nvSpPr>
          <p:spPr>
            <a:xfrm>
              <a:off x="6087610" y="5204536"/>
              <a:ext cx="1956600" cy="829500"/>
            </a:xfrm>
            <a:prstGeom prst="rect">
              <a:avLst/>
            </a:prstGeom>
            <a:solidFill>
              <a:srgbClr val="FFFFFF"/>
            </a:solidFill>
            <a:ln w="19050" cap="flat" cmpd="sng">
              <a:solidFill>
                <a:srgbClr val="58B6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PROCESS::parameters</a:t>
              </a: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ENVIRONMENT::solvent</a:t>
              </a:r>
            </a:p>
          </p:txBody>
        </p:sp>
      </p:grpSp>
      <p:cxnSp>
        <p:nvCxnSpPr>
          <p:cNvPr id="339" name="Google Shape;339;p30"/>
          <p:cNvCxnSpPr>
            <a:stCxn id="330" idx="2"/>
            <a:endCxn id="338" idx="1"/>
          </p:cNvCxnSpPr>
          <p:nvPr/>
        </p:nvCxnSpPr>
        <p:spPr>
          <a:xfrm rot="-5400000" flipH="1">
            <a:off x="6963037" y="3521002"/>
            <a:ext cx="1785000" cy="2800500"/>
          </a:xfrm>
          <a:prstGeom prst="curvedConnector2">
            <a:avLst/>
          </a:prstGeom>
          <a:noFill/>
          <a:ln w="38100" cap="flat" cmpd="sng">
            <a:solidFill>
              <a:srgbClr val="3494BA"/>
            </a:solidFill>
            <a:prstDash val="solid"/>
            <a:miter lim="800000"/>
            <a:headEnd type="none" w="sm" len="sm"/>
            <a:tailEnd type="triangle" w="med" len="med"/>
          </a:ln>
        </p:spPr>
      </p:cxnSp>
      <p:cxnSp>
        <p:nvCxnSpPr>
          <p:cNvPr id="340" name="Google Shape;340;p30"/>
          <p:cNvCxnSpPr>
            <a:stCxn id="323" idx="1"/>
            <a:endCxn id="327" idx="1"/>
          </p:cNvCxnSpPr>
          <p:nvPr/>
        </p:nvCxnSpPr>
        <p:spPr>
          <a:xfrm flipH="1">
            <a:off x="939381" y="1744702"/>
            <a:ext cx="608400" cy="2063700"/>
          </a:xfrm>
          <a:prstGeom prst="curvedConnector3">
            <a:avLst>
              <a:gd name="adj1" fmla="val 154131"/>
            </a:avLst>
          </a:prstGeom>
          <a:noFill/>
          <a:ln w="38100" cap="flat" cmpd="sng">
            <a:solidFill>
              <a:srgbClr val="3494BA"/>
            </a:solidFill>
            <a:prstDash val="solid"/>
            <a:miter lim="800000"/>
            <a:headEnd type="none" w="sm" len="sm"/>
            <a:tailEnd type="triangle" w="med" len="med"/>
          </a:ln>
        </p:spPr>
      </p:cxnSp>
      <p:cxnSp>
        <p:nvCxnSpPr>
          <p:cNvPr id="341" name="Google Shape;341;p30"/>
          <p:cNvCxnSpPr>
            <a:stCxn id="323" idx="1"/>
            <a:endCxn id="333" idx="1"/>
          </p:cNvCxnSpPr>
          <p:nvPr/>
        </p:nvCxnSpPr>
        <p:spPr>
          <a:xfrm flipH="1">
            <a:off x="879081" y="1744702"/>
            <a:ext cx="668700" cy="3984300"/>
          </a:xfrm>
          <a:prstGeom prst="curvedConnector3">
            <a:avLst>
              <a:gd name="adj1" fmla="val 164279"/>
            </a:avLst>
          </a:prstGeom>
          <a:noFill/>
          <a:ln w="38100" cap="flat" cmpd="sng">
            <a:solidFill>
              <a:srgbClr val="3494BA"/>
            </a:solidFill>
            <a:prstDash val="solid"/>
            <a:miter lim="800000"/>
            <a:headEnd type="none" w="sm" len="sm"/>
            <a:tailEnd type="triangle" w="med" len="med"/>
          </a:ln>
        </p:spPr>
      </p:cxnSp>
      <p:grpSp>
        <p:nvGrpSpPr>
          <p:cNvPr id="342" name="Google Shape;342;p30"/>
          <p:cNvGrpSpPr/>
          <p:nvPr/>
        </p:nvGrpSpPr>
        <p:grpSpPr>
          <a:xfrm>
            <a:off x="9619121" y="2766670"/>
            <a:ext cx="1956600" cy="1441345"/>
            <a:chOff x="6087610" y="4592691"/>
            <a:chExt cx="1956600" cy="1441345"/>
          </a:xfrm>
        </p:grpSpPr>
        <p:sp>
          <p:nvSpPr>
            <p:cNvPr id="343" name="Google Shape;343;p30"/>
            <p:cNvSpPr/>
            <p:nvPr/>
          </p:nvSpPr>
          <p:spPr>
            <a:xfrm>
              <a:off x="6087610" y="4592691"/>
              <a:ext cx="1956600" cy="611700"/>
            </a:xfrm>
            <a:prstGeom prst="rect">
              <a:avLst/>
            </a:prstGeom>
            <a:solidFill>
              <a:srgbClr val="75BDA7"/>
            </a:solidFill>
            <a:ln w="12700" cap="flat" cmpd="sng">
              <a:solidFill>
                <a:srgbClr val="030E1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200" b="1" i="0" u="none" strike="noStrike" cap="none" noProof="0" dirty="0">
                  <a:solidFill>
                    <a:srgbClr val="FFFFFF"/>
                  </a:solidFill>
                  <a:latin typeface="Arial"/>
                  <a:ea typeface="Arial"/>
                  <a:cs typeface="Arial"/>
                  <a:sym typeface="Arial"/>
                </a:rPr>
                <a:t>HYDROLITIC </a:t>
              </a:r>
              <a:br>
                <a:rPr lang="en-GB" sz="1200" b="1" i="0" u="none" strike="noStrike" cap="none" noProof="0" dirty="0">
                  <a:solidFill>
                    <a:srgbClr val="FFFFFF"/>
                  </a:solidFill>
                  <a:latin typeface="Arial"/>
                  <a:ea typeface="Arial"/>
                  <a:cs typeface="Arial"/>
                  <a:sym typeface="Arial"/>
                </a:rPr>
              </a:br>
              <a:r>
                <a:rPr lang="en-GB" sz="1200" b="1" i="0" u="none" strike="noStrike" cap="none" noProof="0" dirty="0">
                  <a:solidFill>
                    <a:srgbClr val="FFFFFF"/>
                  </a:solidFill>
                  <a:latin typeface="Arial"/>
                  <a:ea typeface="Arial"/>
                  <a:cs typeface="Arial"/>
                  <a:sym typeface="Arial"/>
                </a:rPr>
                <a:t>DEGRADATION</a:t>
              </a:r>
              <a:endParaRPr lang="en-GB" sz="2800" b="1" i="0" u="none" strike="noStrike" cap="none" noProof="0" dirty="0">
                <a:solidFill>
                  <a:srgbClr val="FFFFFF"/>
                </a:solidFill>
                <a:latin typeface="Arial"/>
                <a:ea typeface="Arial"/>
                <a:cs typeface="Arial"/>
                <a:sym typeface="Arial"/>
              </a:endParaRPr>
            </a:p>
          </p:txBody>
        </p:sp>
        <p:sp>
          <p:nvSpPr>
            <p:cNvPr id="344" name="Google Shape;344;p30"/>
            <p:cNvSpPr/>
            <p:nvPr/>
          </p:nvSpPr>
          <p:spPr>
            <a:xfrm>
              <a:off x="6087610" y="5204536"/>
              <a:ext cx="1956600" cy="829500"/>
            </a:xfrm>
            <a:prstGeom prst="rect">
              <a:avLst/>
            </a:prstGeom>
            <a:solidFill>
              <a:srgbClr val="FFFFFF"/>
            </a:solidFill>
            <a:ln w="19050" cap="flat" cmpd="sng">
              <a:solidFill>
                <a:srgbClr val="58B6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PROCESS::parameters</a:t>
              </a:r>
            </a:p>
            <a:p>
              <a:pPr marL="0" marR="0" lvl="0" indent="0" algn="l" rtl="0">
                <a:lnSpc>
                  <a:spcPct val="100000"/>
                </a:lnSpc>
                <a:spcBef>
                  <a:spcPts val="0"/>
                </a:spcBef>
                <a:spcAft>
                  <a:spcPts val="0"/>
                </a:spcAft>
                <a:buClr>
                  <a:srgbClr val="000000"/>
                </a:buClr>
                <a:buSzPts val="1000"/>
                <a:buFont typeface="Arial"/>
                <a:buNone/>
              </a:pPr>
              <a:r>
                <a:rPr lang="en-GB" sz="1000" b="0" i="0" u="none" strike="noStrike" cap="none" noProof="0" dirty="0">
                  <a:solidFill>
                    <a:srgbClr val="3494BA"/>
                  </a:solidFill>
                  <a:latin typeface="Arial"/>
                  <a:ea typeface="Arial"/>
                  <a:cs typeface="Arial"/>
                  <a:sym typeface="Arial"/>
                </a:rPr>
                <a:t>CONDITIONS::temperature</a:t>
              </a:r>
              <a:endParaRPr lang="en-GB" sz="1400" b="0" i="0" u="none" strike="noStrike" cap="none" noProof="0" dirty="0">
                <a:solidFill>
                  <a:srgbClr val="000000"/>
                </a:solidFill>
                <a:latin typeface="Arial"/>
                <a:ea typeface="Arial"/>
                <a:cs typeface="Arial"/>
                <a:sym typeface="Arial"/>
              </a:endParaRPr>
            </a:p>
          </p:txBody>
        </p:sp>
      </p:grpSp>
      <p:cxnSp>
        <p:nvCxnSpPr>
          <p:cNvPr id="345" name="Google Shape;345;p30"/>
          <p:cNvCxnSpPr>
            <a:stCxn id="330" idx="3"/>
            <a:endCxn id="344" idx="1"/>
          </p:cNvCxnSpPr>
          <p:nvPr/>
        </p:nvCxnSpPr>
        <p:spPr>
          <a:xfrm>
            <a:off x="7433587" y="3614002"/>
            <a:ext cx="2185500" cy="179400"/>
          </a:xfrm>
          <a:prstGeom prst="curvedConnector3">
            <a:avLst>
              <a:gd name="adj1" fmla="val 50001"/>
            </a:avLst>
          </a:prstGeom>
          <a:noFill/>
          <a:ln w="38100" cap="flat" cmpd="sng">
            <a:solidFill>
              <a:srgbClr val="3494BA"/>
            </a:solidFill>
            <a:prstDash val="solid"/>
            <a:miter lim="800000"/>
            <a:headEnd type="none" w="sm" len="sm"/>
            <a:tailEnd type="triangle" w="med" len="med"/>
          </a:ln>
        </p:spPr>
      </p:cxnSp>
      <p:cxnSp>
        <p:nvCxnSpPr>
          <p:cNvPr id="346" name="Google Shape;346;p30"/>
          <p:cNvCxnSpPr>
            <a:stCxn id="343" idx="3"/>
            <a:endCxn id="324" idx="3"/>
          </p:cNvCxnSpPr>
          <p:nvPr/>
        </p:nvCxnSpPr>
        <p:spPr>
          <a:xfrm rot="10800000">
            <a:off x="7770221" y="1604920"/>
            <a:ext cx="3805500" cy="1467600"/>
          </a:xfrm>
          <a:prstGeom prst="curvedConnector3">
            <a:avLst>
              <a:gd name="adj1" fmla="val -6007"/>
            </a:avLst>
          </a:prstGeom>
          <a:noFill/>
          <a:ln w="38100" cap="flat" cmpd="sng">
            <a:solidFill>
              <a:srgbClr val="3494BA"/>
            </a:solidFill>
            <a:prstDash val="solid"/>
            <a:miter lim="800000"/>
            <a:headEnd type="none" w="sm" len="sm"/>
            <a:tailEnd type="triangle" w="med" len="med"/>
          </a:ln>
        </p:spPr>
      </p:cxnSp>
      <p:pic>
        <p:nvPicPr>
          <p:cNvPr id="347" name="Google Shape;347;p30"/>
          <p:cNvPicPr preferRelativeResize="0"/>
          <p:nvPr/>
        </p:nvPicPr>
        <p:blipFill rotWithShape="1">
          <a:blip r:embed="rId5">
            <a:alphaModFix/>
          </a:blip>
          <a:srcRect l="25288" t="12497" r="23250" b="12256"/>
          <a:stretch/>
        </p:blipFill>
        <p:spPr>
          <a:xfrm>
            <a:off x="879017" y="1887913"/>
            <a:ext cx="550501" cy="657606"/>
          </a:xfrm>
          <a:prstGeom prst="rect">
            <a:avLst/>
          </a:prstGeom>
          <a:noFill/>
          <a:ln>
            <a:noFill/>
          </a:ln>
        </p:spPr>
      </p:pic>
      <p:pic>
        <p:nvPicPr>
          <p:cNvPr id="348" name="Google Shape;348;p30"/>
          <p:cNvPicPr preferRelativeResize="0"/>
          <p:nvPr/>
        </p:nvPicPr>
        <p:blipFill rotWithShape="1">
          <a:blip r:embed="rId6">
            <a:alphaModFix/>
          </a:blip>
          <a:srcRect l="27859" t="10246" r="25043" b="11774"/>
          <a:stretch/>
        </p:blipFill>
        <p:spPr>
          <a:xfrm rot="-161529">
            <a:off x="892822" y="1300362"/>
            <a:ext cx="515234" cy="599860"/>
          </a:xfrm>
          <a:prstGeom prst="rect">
            <a:avLst/>
          </a:prstGeom>
          <a:noFill/>
          <a:ln>
            <a:noFill/>
          </a:ln>
        </p:spPr>
      </p:pic>
      <p:pic>
        <p:nvPicPr>
          <p:cNvPr id="349" name="Google Shape;349;p30"/>
          <p:cNvPicPr preferRelativeResize="0"/>
          <p:nvPr/>
        </p:nvPicPr>
        <p:blipFill rotWithShape="1">
          <a:blip r:embed="rId7">
            <a:alphaModFix/>
          </a:blip>
          <a:srcRect t="4507" r="5562"/>
          <a:stretch/>
        </p:blipFill>
        <p:spPr>
          <a:xfrm>
            <a:off x="3324006" y="2612192"/>
            <a:ext cx="1228600" cy="1120444"/>
          </a:xfrm>
          <a:prstGeom prst="rect">
            <a:avLst/>
          </a:prstGeom>
          <a:noFill/>
          <a:ln>
            <a:noFill/>
          </a:ln>
        </p:spPr>
      </p:pic>
      <p:pic>
        <p:nvPicPr>
          <p:cNvPr id="350" name="Google Shape;350;p30"/>
          <p:cNvPicPr preferRelativeResize="0"/>
          <p:nvPr/>
        </p:nvPicPr>
        <p:blipFill rotWithShape="1">
          <a:blip r:embed="rId8">
            <a:alphaModFix/>
          </a:blip>
          <a:srcRect/>
          <a:stretch/>
        </p:blipFill>
        <p:spPr>
          <a:xfrm>
            <a:off x="7843196" y="2840515"/>
            <a:ext cx="1366315" cy="1366294"/>
          </a:xfrm>
          <a:prstGeom prst="rect">
            <a:avLst/>
          </a:prstGeom>
          <a:noFill/>
          <a:ln>
            <a:noFill/>
          </a:ln>
        </p:spPr>
      </p:pic>
      <p:pic>
        <p:nvPicPr>
          <p:cNvPr id="351" name="Google Shape;351;p30"/>
          <p:cNvPicPr preferRelativeResize="0"/>
          <p:nvPr/>
        </p:nvPicPr>
        <p:blipFill rotWithShape="1">
          <a:blip r:embed="rId9">
            <a:alphaModFix/>
          </a:blip>
          <a:srcRect l="11273" t="11914" r="11458" b="13290"/>
          <a:stretch/>
        </p:blipFill>
        <p:spPr>
          <a:xfrm>
            <a:off x="3140587" y="4096467"/>
            <a:ext cx="2209800" cy="1218647"/>
          </a:xfrm>
          <a:prstGeom prst="rect">
            <a:avLst/>
          </a:prstGeom>
          <a:noFill/>
          <a:ln>
            <a:noFill/>
          </a:ln>
        </p:spPr>
      </p:pic>
      <p:pic>
        <p:nvPicPr>
          <p:cNvPr id="352" name="Google Shape;352;p30" descr="A red and grey molecule&#10;&#10;Description automatically generated"/>
          <p:cNvPicPr preferRelativeResize="0"/>
          <p:nvPr/>
        </p:nvPicPr>
        <p:blipFill rotWithShape="1">
          <a:blip r:embed="rId10">
            <a:alphaModFix/>
          </a:blip>
          <a:srcRect l="16753" t="4609" r="19275" b="9021"/>
          <a:stretch/>
        </p:blipFill>
        <p:spPr>
          <a:xfrm>
            <a:off x="7022349" y="4637464"/>
            <a:ext cx="1321416" cy="1355300"/>
          </a:xfrm>
          <a:prstGeom prst="rect">
            <a:avLst/>
          </a:prstGeom>
          <a:noFill/>
          <a:ln>
            <a:noFill/>
          </a:ln>
        </p:spPr>
      </p:pic>
      <p:cxnSp>
        <p:nvCxnSpPr>
          <p:cNvPr id="353" name="Google Shape;353;p30"/>
          <p:cNvCxnSpPr>
            <a:stCxn id="337" idx="3"/>
            <a:endCxn id="324" idx="3"/>
          </p:cNvCxnSpPr>
          <p:nvPr/>
        </p:nvCxnSpPr>
        <p:spPr>
          <a:xfrm rot="10800000">
            <a:off x="7770375" y="1604930"/>
            <a:ext cx="3441900" cy="3488100"/>
          </a:xfrm>
          <a:prstGeom prst="curvedConnector3">
            <a:avLst>
              <a:gd name="adj1" fmla="val -22051"/>
            </a:avLst>
          </a:prstGeom>
          <a:noFill/>
          <a:ln w="38100" cap="flat" cmpd="sng">
            <a:solidFill>
              <a:srgbClr val="3494BA"/>
            </a:solidFill>
            <a:prstDash val="solid"/>
            <a:miter lim="800000"/>
            <a:headEnd type="none" w="sm" len="sm"/>
            <a:tailEnd type="triangle" w="med" len="med"/>
          </a:ln>
        </p:spPr>
      </p:cxnSp>
      <p:pic>
        <p:nvPicPr>
          <p:cNvPr id="354" name="Google Shape;354;p30"/>
          <p:cNvPicPr preferRelativeResize="0"/>
          <p:nvPr/>
        </p:nvPicPr>
        <p:blipFill rotWithShape="1">
          <a:blip r:embed="rId11">
            <a:alphaModFix/>
          </a:blip>
          <a:srcRect/>
          <a:stretch/>
        </p:blipFill>
        <p:spPr>
          <a:xfrm>
            <a:off x="1535868" y="1022352"/>
            <a:ext cx="2300337" cy="1585554"/>
          </a:xfrm>
          <a:prstGeom prst="rect">
            <a:avLst/>
          </a:prstGeom>
          <a:noFill/>
          <a:ln>
            <a:noFill/>
          </a:ln>
        </p:spPr>
      </p:pic>
      <p:sp>
        <p:nvSpPr>
          <p:cNvPr id="8" name="Google Shape;180;p12">
            <a:extLst>
              <a:ext uri="{FF2B5EF4-FFF2-40B4-BE49-F238E27FC236}">
                <a16:creationId xmlns:a16="http://schemas.microsoft.com/office/drawing/2014/main" id="{94930E7F-F21A-DFB6-6E7D-B07FF298B9DC}"/>
              </a:ext>
            </a:extLst>
          </p:cNvPr>
          <p:cNvSpPr txBox="1">
            <a:spLocks noGrp="1"/>
          </p:cNvSpPr>
          <p:nvPr>
            <p:ph type="title"/>
          </p:nvPr>
        </p:nvSpPr>
        <p:spPr>
          <a:xfrm>
            <a:off x="419100" y="316800"/>
            <a:ext cx="11347500" cy="5910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SzPts val="3600"/>
              <a:buNone/>
            </a:pPr>
            <a:r>
              <a:rPr lang="en-GB" noProof="0" dirty="0"/>
              <a:t>Workflow development – PS-PAA degradation</a:t>
            </a:r>
          </a:p>
        </p:txBody>
      </p:sp>
      <p:grpSp>
        <p:nvGrpSpPr>
          <p:cNvPr id="5" name="Gruppieren 4">
            <a:extLst>
              <a:ext uri="{FF2B5EF4-FFF2-40B4-BE49-F238E27FC236}">
                <a16:creationId xmlns:a16="http://schemas.microsoft.com/office/drawing/2014/main" id="{9DE2A85E-4910-7509-6DDF-053E411FACB4}"/>
              </a:ext>
            </a:extLst>
          </p:cNvPr>
          <p:cNvGrpSpPr/>
          <p:nvPr/>
        </p:nvGrpSpPr>
        <p:grpSpPr>
          <a:xfrm>
            <a:off x="485419" y="1621644"/>
            <a:ext cx="10972295" cy="4935343"/>
            <a:chOff x="485419" y="1621644"/>
            <a:chExt cx="10972295" cy="4935343"/>
          </a:xfrm>
        </p:grpSpPr>
        <p:sp>
          <p:nvSpPr>
            <p:cNvPr id="355" name="Google Shape;355;p30"/>
            <p:cNvSpPr/>
            <p:nvPr/>
          </p:nvSpPr>
          <p:spPr>
            <a:xfrm>
              <a:off x="9035447" y="4429049"/>
              <a:ext cx="2422267" cy="2127938"/>
            </a:xfrm>
            <a:prstGeom prst="ellipse">
              <a:avLst/>
            </a:prstGeom>
            <a:noFill/>
            <a:ln w="571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sp>
          <p:nvSpPr>
            <p:cNvPr id="356" name="Google Shape;356;p30"/>
            <p:cNvSpPr/>
            <p:nvPr/>
          </p:nvSpPr>
          <p:spPr>
            <a:xfrm>
              <a:off x="485419" y="1621644"/>
              <a:ext cx="8283839" cy="4582248"/>
            </a:xfrm>
            <a:prstGeom prst="rect">
              <a:avLst/>
            </a:prstGeom>
            <a:solidFill>
              <a:schemeClr val="lt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GB" sz="1400" b="0" i="0" u="none" strike="noStrike" cap="none" noProof="0" dirty="0">
                <a:solidFill>
                  <a:srgbClr val="000000"/>
                </a:solidFill>
                <a:latin typeface="Arial"/>
                <a:ea typeface="Arial"/>
                <a:cs typeface="Arial"/>
                <a:sym typeface="Arial"/>
              </a:endParaRPr>
            </a:p>
          </p:txBody>
        </p:sp>
        <p:cxnSp>
          <p:nvCxnSpPr>
            <p:cNvPr id="357" name="Google Shape;357;p30"/>
            <p:cNvCxnSpPr>
              <a:cxnSpLocks/>
              <a:stCxn id="355" idx="0"/>
              <a:endCxn id="356" idx="3"/>
            </p:cNvCxnSpPr>
            <p:nvPr/>
          </p:nvCxnSpPr>
          <p:spPr>
            <a:xfrm rot="16200000" flipV="1">
              <a:off x="9249780" y="3432247"/>
              <a:ext cx="516281" cy="1477323"/>
            </a:xfrm>
            <a:prstGeom prst="curvedConnector2">
              <a:avLst/>
            </a:prstGeom>
            <a:noFill/>
            <a:ln w="57150" cap="flat" cmpd="sng">
              <a:solidFill>
                <a:schemeClr val="lt2"/>
              </a:solidFill>
              <a:prstDash val="solid"/>
              <a:round/>
              <a:headEnd type="none" w="sm" len="sm"/>
              <a:tailEnd type="triangle" w="med" len="med"/>
            </a:ln>
          </p:spPr>
        </p:cxnSp>
        <p:sp>
          <p:nvSpPr>
            <p:cNvPr id="7" name="TextBox 6">
              <a:extLst>
                <a:ext uri="{FF2B5EF4-FFF2-40B4-BE49-F238E27FC236}">
                  <a16:creationId xmlns:a16="http://schemas.microsoft.com/office/drawing/2014/main" id="{84E20EBC-ECB1-7318-BD28-8348DA727870}"/>
                </a:ext>
              </a:extLst>
            </p:cNvPr>
            <p:cNvSpPr txBox="1"/>
            <p:nvPr/>
          </p:nvSpPr>
          <p:spPr>
            <a:xfrm>
              <a:off x="5561039" y="4576397"/>
              <a:ext cx="2388007" cy="1231106"/>
            </a:xfrm>
            <a:prstGeom prst="rect">
              <a:avLst/>
            </a:prstGeom>
            <a:noFill/>
          </p:spPr>
          <p:txBody>
            <a:bodyPr wrap="square" rtlCol="0">
              <a:spAutoFit/>
            </a:bodyPr>
            <a:lstStyle/>
            <a:p>
              <a:pPr marL="285750" lvl="1" indent="-285750">
                <a:spcAft>
                  <a:spcPts val="1200"/>
                </a:spcAft>
                <a:buFont typeface="Wingdings" panose="05000000000000000000" pitchFamily="2" charset="2"/>
                <a:buChar char="Ø"/>
              </a:pPr>
              <a:r>
                <a:rPr lang="en-GB" sz="1800" noProof="0" dirty="0">
                  <a:solidFill>
                    <a:srgbClr val="002060"/>
                  </a:solidFill>
                </a:rPr>
                <a:t>Young’s Modulus</a:t>
              </a:r>
            </a:p>
            <a:p>
              <a:pPr marL="285750" lvl="1" indent="-285750">
                <a:spcAft>
                  <a:spcPts val="1200"/>
                </a:spcAft>
                <a:buFont typeface="Wingdings" panose="05000000000000000000" pitchFamily="2" charset="2"/>
                <a:buChar char="Ø"/>
              </a:pPr>
              <a:r>
                <a:rPr lang="en-GB" sz="1800" noProof="0" dirty="0">
                  <a:solidFill>
                    <a:srgbClr val="002060"/>
                  </a:solidFill>
                </a:rPr>
                <a:t>Yield Strength</a:t>
              </a:r>
            </a:p>
            <a:p>
              <a:pPr marL="285750" lvl="1" indent="-285750">
                <a:spcAft>
                  <a:spcPts val="1200"/>
                </a:spcAft>
                <a:buFont typeface="Wingdings" panose="05000000000000000000" pitchFamily="2" charset="2"/>
                <a:buChar char="Ø"/>
              </a:pPr>
              <a:r>
                <a:rPr lang="en-GB" sz="1800" noProof="0" dirty="0">
                  <a:solidFill>
                    <a:srgbClr val="002060"/>
                  </a:solidFill>
                </a:rPr>
                <a:t>Fracture Strain</a:t>
              </a:r>
            </a:p>
          </p:txBody>
        </p:sp>
        <p:pic>
          <p:nvPicPr>
            <p:cNvPr id="12" name="PS_PAA_stress_strain">
              <a:hlinkClick r:id="" action="ppaction://media"/>
              <a:extLst>
                <a:ext uri="{FF2B5EF4-FFF2-40B4-BE49-F238E27FC236}">
                  <a16:creationId xmlns:a16="http://schemas.microsoft.com/office/drawing/2014/main" id="{9B65CBFB-7666-578A-B03E-ADA244CB27F0}"/>
                </a:ext>
              </a:extLst>
            </p:cNvPr>
            <p:cNvPicPr>
              <a:picLocks noChangeAspect="1"/>
            </p:cNvPicPr>
            <p:nvPr>
              <a:videoFile r:link="rId1"/>
              <p:extLst>
                <p:ext uri="{DAA4B4D4-6D71-4841-9C94-3DE7FCFB9230}">
                  <p14:media xmlns:p14="http://schemas.microsoft.com/office/powerpoint/2010/main" r:embed="rId2">
                    <p14:trim end="11185"/>
                  </p14:media>
                </p:ext>
              </p:extLst>
            </p:nvPr>
          </p:nvPicPr>
          <p:blipFill>
            <a:blip r:embed="rId12"/>
            <a:stretch>
              <a:fillRect/>
            </a:stretch>
          </p:blipFill>
          <p:spPr>
            <a:xfrm>
              <a:off x="581224" y="1865851"/>
              <a:ext cx="3810000" cy="3810000"/>
            </a:xfrm>
            <a:prstGeom prst="rect">
              <a:avLst/>
            </a:prstGeom>
            <a:ln>
              <a:noFill/>
            </a:ln>
            <a:effectLst>
              <a:softEdge rad="112500"/>
            </a:effectLst>
          </p:spPr>
        </p:pic>
        <p:cxnSp>
          <p:nvCxnSpPr>
            <p:cNvPr id="2" name="Google Shape;312;p21">
              <a:extLst>
                <a:ext uri="{FF2B5EF4-FFF2-40B4-BE49-F238E27FC236}">
                  <a16:creationId xmlns:a16="http://schemas.microsoft.com/office/drawing/2014/main" id="{191FEDF6-511F-F331-C4B6-2A8C89C3F0A9}"/>
                </a:ext>
              </a:extLst>
            </p:cNvPr>
            <p:cNvCxnSpPr>
              <a:cxnSpLocks/>
              <a:endCxn id="4" idx="1"/>
            </p:cNvCxnSpPr>
            <p:nvPr/>
          </p:nvCxnSpPr>
          <p:spPr>
            <a:xfrm flipV="1">
              <a:off x="3547315" y="3031209"/>
              <a:ext cx="1278191" cy="945634"/>
            </a:xfrm>
            <a:prstGeom prst="curvedConnector3">
              <a:avLst>
                <a:gd name="adj1" fmla="val 50000"/>
              </a:avLst>
            </a:prstGeom>
            <a:noFill/>
            <a:ln w="38100" cap="flat" cmpd="sng">
              <a:solidFill>
                <a:schemeClr val="lt2"/>
              </a:solidFill>
              <a:prstDash val="solid"/>
              <a:round/>
              <a:headEnd type="none" w="sm" len="sm"/>
              <a:tailEnd type="triangle" w="med" len="med"/>
            </a:ln>
          </p:spPr>
        </p:cxnSp>
        <p:sp>
          <p:nvSpPr>
            <p:cNvPr id="3" name="TextBox 2">
              <a:extLst>
                <a:ext uri="{FF2B5EF4-FFF2-40B4-BE49-F238E27FC236}">
                  <a16:creationId xmlns:a16="http://schemas.microsoft.com/office/drawing/2014/main" id="{7F26541B-CF3B-5760-9B30-76E641E170F2}"/>
                </a:ext>
              </a:extLst>
            </p:cNvPr>
            <p:cNvSpPr txBox="1"/>
            <p:nvPr/>
          </p:nvSpPr>
          <p:spPr>
            <a:xfrm>
              <a:off x="635900" y="5789450"/>
              <a:ext cx="3934344" cy="369332"/>
            </a:xfrm>
            <a:prstGeom prst="rect">
              <a:avLst/>
            </a:prstGeom>
            <a:noFill/>
          </p:spPr>
          <p:txBody>
            <a:bodyPr wrap="square" rtlCol="0">
              <a:spAutoFit/>
            </a:bodyPr>
            <a:lstStyle/>
            <a:p>
              <a:pPr lvl="1" algn="ctr">
                <a:spcAft>
                  <a:spcPts val="1200"/>
                </a:spcAft>
              </a:pPr>
              <a:r>
                <a:rPr lang="en-GB" noProof="0" dirty="0">
                  <a:solidFill>
                    <a:srgbClr val="002060"/>
                  </a:solidFill>
                </a:rPr>
                <a:t>MD stress simulation</a:t>
              </a:r>
            </a:p>
          </p:txBody>
        </p:sp>
        <p:pic>
          <p:nvPicPr>
            <p:cNvPr id="4" name="Picture 3" descr="A graph of stress-strain curve&#10;&#10;AI-generated content may be incorrect.">
              <a:extLst>
                <a:ext uri="{FF2B5EF4-FFF2-40B4-BE49-F238E27FC236}">
                  <a16:creationId xmlns:a16="http://schemas.microsoft.com/office/drawing/2014/main" id="{FBDEF4DA-81C0-5FCC-3560-ED749AEE2287}"/>
                </a:ext>
              </a:extLst>
            </p:cNvPr>
            <p:cNvPicPr>
              <a:picLocks noChangeAspect="1"/>
            </p:cNvPicPr>
            <p:nvPr/>
          </p:nvPicPr>
          <p:blipFill>
            <a:blip r:embed="rId13"/>
            <a:stretch>
              <a:fillRect/>
            </a:stretch>
          </p:blipFill>
          <p:spPr>
            <a:xfrm>
              <a:off x="4825506" y="1753500"/>
              <a:ext cx="3778755" cy="2555418"/>
            </a:xfrm>
            <a:prstGeom prst="rect">
              <a:avLst/>
            </a:prstGeom>
          </p:spPr>
        </p:pic>
      </p:grpSp>
      <p:sp>
        <p:nvSpPr>
          <p:cNvPr id="6" name="Fußzeilenplatzhalter 3">
            <a:extLst>
              <a:ext uri="{FF2B5EF4-FFF2-40B4-BE49-F238E27FC236}">
                <a16:creationId xmlns:a16="http://schemas.microsoft.com/office/drawing/2014/main" id="{93055527-8BB8-FE64-A7E2-81B5F75B6A17}"/>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175364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1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0"/>
          <p:cNvSpPr txBox="1">
            <a:spLocks noGrp="1"/>
          </p:cNvSpPr>
          <p:nvPr>
            <p:ph type="title"/>
          </p:nvPr>
        </p:nvSpPr>
        <p:spPr>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Clr>
                <a:schemeClr val="dk1"/>
              </a:buClr>
              <a:buSzPts val="1600"/>
              <a:buFont typeface="Arial"/>
              <a:buNone/>
            </a:pPr>
            <a:r>
              <a:rPr lang="en-GB" noProof="0" dirty="0"/>
              <a:t>Tiered LCA</a:t>
            </a:r>
          </a:p>
        </p:txBody>
      </p:sp>
      <p:sp>
        <p:nvSpPr>
          <p:cNvPr id="225" name="Google Shape;225;p10"/>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GB" sz="1000" noProof="0" smtClean="0">
                <a:solidFill>
                  <a:schemeClr val="dk1"/>
                </a:solidFill>
                <a:latin typeface="Arial"/>
                <a:ea typeface="Arial"/>
                <a:cs typeface="Arial"/>
                <a:sym typeface="Arial"/>
              </a:rPr>
              <a:t>25</a:t>
            </a:fld>
            <a:endParaRPr lang="en-GB" sz="1000" noProof="0" dirty="0">
              <a:solidFill>
                <a:schemeClr val="dk1"/>
              </a:solidFill>
              <a:latin typeface="Arial"/>
              <a:ea typeface="Arial"/>
              <a:cs typeface="Arial"/>
              <a:sym typeface="Arial"/>
            </a:endParaRPr>
          </a:p>
        </p:txBody>
      </p:sp>
      <p:pic>
        <p:nvPicPr>
          <p:cNvPr id="226" name="Google Shape;226;p10" descr="A diagram of a life cycle&#10;&#10;Description automatically generated"/>
          <p:cNvPicPr preferRelativeResize="0"/>
          <p:nvPr/>
        </p:nvPicPr>
        <p:blipFill rotWithShape="1">
          <a:blip r:embed="rId3">
            <a:alphaModFix/>
          </a:blip>
          <a:srcRect/>
          <a:stretch/>
        </p:blipFill>
        <p:spPr>
          <a:xfrm>
            <a:off x="1634408" y="1087325"/>
            <a:ext cx="8659966" cy="5017988"/>
          </a:xfrm>
          <a:prstGeom prst="rect">
            <a:avLst/>
          </a:prstGeom>
          <a:noFill/>
          <a:ln>
            <a:noFill/>
          </a:ln>
        </p:spPr>
      </p:pic>
      <p:sp>
        <p:nvSpPr>
          <p:cNvPr id="2" name="Fußzeilenplatzhalter 3">
            <a:extLst>
              <a:ext uri="{FF2B5EF4-FFF2-40B4-BE49-F238E27FC236}">
                <a16:creationId xmlns:a16="http://schemas.microsoft.com/office/drawing/2014/main" id="{A17E52B9-8119-3F20-6AEC-DB8B8C73839E}"/>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8" name="Google Shape;278;p9"/>
          <p:cNvPicPr preferRelativeResize="0"/>
          <p:nvPr/>
        </p:nvPicPr>
        <p:blipFill rotWithShape="1">
          <a:blip r:embed="rId3">
            <a:alphaModFix/>
          </a:blip>
          <a:srcRect/>
          <a:stretch/>
        </p:blipFill>
        <p:spPr>
          <a:xfrm>
            <a:off x="26906" y="1063908"/>
            <a:ext cx="12138188" cy="5206435"/>
          </a:xfrm>
          <a:prstGeom prst="rect">
            <a:avLst/>
          </a:prstGeom>
          <a:noFill/>
          <a:ln>
            <a:noFill/>
          </a:ln>
        </p:spPr>
      </p:pic>
      <p:sp>
        <p:nvSpPr>
          <p:cNvPr id="3" name="Titel 2">
            <a:extLst>
              <a:ext uri="{FF2B5EF4-FFF2-40B4-BE49-F238E27FC236}">
                <a16:creationId xmlns:a16="http://schemas.microsoft.com/office/drawing/2014/main" id="{28FCBD91-BCAD-DE70-F60F-90AF065EC4F8}"/>
              </a:ext>
            </a:extLst>
          </p:cNvPr>
          <p:cNvSpPr>
            <a:spLocks noGrp="1"/>
          </p:cNvSpPr>
          <p:nvPr>
            <p:ph type="title"/>
          </p:nvPr>
        </p:nvSpPr>
        <p:spPr/>
        <p:txBody>
          <a:bodyPr/>
          <a:lstStyle/>
          <a:p>
            <a:r>
              <a:rPr lang="en-GB" noProof="0" dirty="0"/>
              <a:t>Multi-objective optimization for </a:t>
            </a:r>
            <a:r>
              <a:rPr lang="en-GB" noProof="0" dirty="0">
                <a:solidFill>
                  <a:schemeClr val="lt2"/>
                </a:solidFill>
              </a:rPr>
              <a:t>(re-)design</a:t>
            </a:r>
            <a:endParaRPr lang="de-DE" dirty="0"/>
          </a:p>
        </p:txBody>
      </p:sp>
      <p:sp>
        <p:nvSpPr>
          <p:cNvPr id="2" name="Fußzeilenplatzhalter 3">
            <a:extLst>
              <a:ext uri="{FF2B5EF4-FFF2-40B4-BE49-F238E27FC236}">
                <a16:creationId xmlns:a16="http://schemas.microsoft.com/office/drawing/2014/main" id="{ACA94CAC-B925-A981-38AE-7F6C1631A3C8}"/>
              </a:ext>
            </a:extLst>
          </p:cNvPr>
          <p:cNvSpPr>
            <a:spLocks noGrp="1"/>
          </p:cNvSpPr>
          <p:nvPr>
            <p:ph type="ftr" sz="quarter" idx="11"/>
          </p:nvPr>
        </p:nvSpPr>
        <p:spPr/>
        <p:txBody>
          <a:bodyPr/>
          <a:lstStyle/>
          <a:p>
            <a:r>
              <a:rPr lang="en-GB" noProof="0" dirty="0"/>
              <a:t>PARC TASK 8.1.3 Meeting, </a:t>
            </a:r>
          </a:p>
          <a:p>
            <a:r>
              <a:rPr lang="en-GB" noProof="0" dirty="0"/>
              <a:t>16 April 2025</a:t>
            </a:r>
          </a:p>
        </p:txBody>
      </p:sp>
      <p:sp>
        <p:nvSpPr>
          <p:cNvPr id="276" name="Google Shape;276;p9"/>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26</a:t>
            </a:fld>
            <a:endParaRPr lang="en-GB" noProof="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6" name="Google Shape;286;p10"/>
          <p:cNvPicPr preferRelativeResize="0"/>
          <p:nvPr/>
        </p:nvPicPr>
        <p:blipFill rotWithShape="1">
          <a:blip r:embed="rId3">
            <a:alphaModFix/>
          </a:blip>
          <a:srcRect/>
          <a:stretch/>
        </p:blipFill>
        <p:spPr>
          <a:xfrm>
            <a:off x="459280" y="1343026"/>
            <a:ext cx="11085962" cy="4733924"/>
          </a:xfrm>
          <a:prstGeom prst="rect">
            <a:avLst/>
          </a:prstGeom>
          <a:noFill/>
          <a:ln>
            <a:noFill/>
          </a:ln>
        </p:spPr>
      </p:pic>
      <p:sp>
        <p:nvSpPr>
          <p:cNvPr id="3" name="Titel 2">
            <a:extLst>
              <a:ext uri="{FF2B5EF4-FFF2-40B4-BE49-F238E27FC236}">
                <a16:creationId xmlns:a16="http://schemas.microsoft.com/office/drawing/2014/main" id="{14794233-319C-1255-898E-9B3A75B86C96}"/>
              </a:ext>
            </a:extLst>
          </p:cNvPr>
          <p:cNvSpPr>
            <a:spLocks noGrp="1"/>
          </p:cNvSpPr>
          <p:nvPr>
            <p:ph type="title"/>
          </p:nvPr>
        </p:nvSpPr>
        <p:spPr/>
        <p:txBody>
          <a:bodyPr/>
          <a:lstStyle/>
          <a:p>
            <a:r>
              <a:rPr lang="en-GB" noProof="0" dirty="0"/>
              <a:t>Decision support for </a:t>
            </a:r>
            <a:r>
              <a:rPr lang="en-GB" noProof="0" dirty="0">
                <a:solidFill>
                  <a:schemeClr val="lt2"/>
                </a:solidFill>
              </a:rPr>
              <a:t>(re-)design</a:t>
            </a:r>
            <a:endParaRPr lang="de-DE" dirty="0"/>
          </a:p>
        </p:txBody>
      </p:sp>
      <p:sp>
        <p:nvSpPr>
          <p:cNvPr id="2" name="Fußzeilenplatzhalter 3">
            <a:extLst>
              <a:ext uri="{FF2B5EF4-FFF2-40B4-BE49-F238E27FC236}">
                <a16:creationId xmlns:a16="http://schemas.microsoft.com/office/drawing/2014/main" id="{C4DBB7CE-E50F-99E7-0B35-9181DD2BA37C}"/>
              </a:ext>
            </a:extLst>
          </p:cNvPr>
          <p:cNvSpPr>
            <a:spLocks noGrp="1"/>
          </p:cNvSpPr>
          <p:nvPr>
            <p:ph type="ftr" sz="quarter" idx="11"/>
          </p:nvPr>
        </p:nvSpPr>
        <p:spPr/>
        <p:txBody>
          <a:bodyPr/>
          <a:lstStyle/>
          <a:p>
            <a:r>
              <a:rPr lang="en-GB" noProof="0" dirty="0"/>
              <a:t>PARC TASK 8.1.3 Meeting, </a:t>
            </a:r>
          </a:p>
          <a:p>
            <a:r>
              <a:rPr lang="en-GB" noProof="0" dirty="0"/>
              <a:t>16 April 2025</a:t>
            </a:r>
          </a:p>
        </p:txBody>
      </p:sp>
      <p:sp>
        <p:nvSpPr>
          <p:cNvPr id="284" name="Google Shape;284;p10"/>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fld id="{00000000-1234-1234-1234-123412341234}" type="slidenum">
              <a:rPr lang="en-GB" noProof="0" smtClean="0"/>
              <a:pPr/>
              <a:t>27</a:t>
            </a:fld>
            <a:endParaRPr lang="en-GB" noProof="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71244-2FA3-8FDB-9FB4-08DED041D16E}"/>
              </a:ext>
            </a:extLst>
          </p:cNvPr>
          <p:cNvSpPr>
            <a:spLocks noGrp="1"/>
          </p:cNvSpPr>
          <p:nvPr>
            <p:ph type="title"/>
          </p:nvPr>
        </p:nvSpPr>
        <p:spPr/>
        <p:txBody>
          <a:bodyPr/>
          <a:lstStyle/>
          <a:p>
            <a:r>
              <a:rPr lang="en-GB" noProof="0" dirty="0">
                <a:solidFill>
                  <a:schemeClr val="bg2"/>
                </a:solidFill>
              </a:rPr>
              <a:t>PINK</a:t>
            </a:r>
            <a:r>
              <a:rPr lang="en-GB" noProof="0" dirty="0"/>
              <a:t> in two words</a:t>
            </a:r>
          </a:p>
        </p:txBody>
      </p:sp>
      <p:sp>
        <p:nvSpPr>
          <p:cNvPr id="5" name="Foliennummernplatzhalter 4">
            <a:extLst>
              <a:ext uri="{FF2B5EF4-FFF2-40B4-BE49-F238E27FC236}">
                <a16:creationId xmlns:a16="http://schemas.microsoft.com/office/drawing/2014/main" id="{6E0F7825-0571-0693-E58B-85F9BEFE0F28}"/>
              </a:ext>
            </a:extLst>
          </p:cNvPr>
          <p:cNvSpPr>
            <a:spLocks noGrp="1"/>
          </p:cNvSpPr>
          <p:nvPr>
            <p:ph type="sldNum" sz="quarter" idx="12"/>
          </p:nvPr>
        </p:nvSpPr>
        <p:spPr/>
        <p:txBody>
          <a:bodyPr/>
          <a:lstStyle/>
          <a:p>
            <a:fld id="{6DEC0A70-3375-475C-BE75-E0C06D6831E8}" type="slidenum">
              <a:rPr lang="en-GB" noProof="0" smtClean="0"/>
              <a:pPr/>
              <a:t>28</a:t>
            </a:fld>
            <a:endParaRPr lang="en-GB" noProof="0" dirty="0"/>
          </a:p>
        </p:txBody>
      </p:sp>
      <p:sp>
        <p:nvSpPr>
          <p:cNvPr id="4" name="Title 2">
            <a:extLst>
              <a:ext uri="{FF2B5EF4-FFF2-40B4-BE49-F238E27FC236}">
                <a16:creationId xmlns:a16="http://schemas.microsoft.com/office/drawing/2014/main" id="{F1EC26C7-D5B1-197C-BC2A-0426F0BBC3DC}"/>
              </a:ext>
            </a:extLst>
          </p:cNvPr>
          <p:cNvSpPr txBox="1">
            <a:spLocks/>
          </p:cNvSpPr>
          <p:nvPr/>
        </p:nvSpPr>
        <p:spPr>
          <a:xfrm>
            <a:off x="1395814" y="3636357"/>
            <a:ext cx="4782160" cy="1103633"/>
          </a:xfrm>
          <a:prstGeom prst="rect">
            <a:avLst/>
          </a:prstGeom>
          <a:noFill/>
        </p:spPr>
        <p:txBody>
          <a:bodyPr wrap="none" lIns="270000" tIns="162000" rIns="270000" bIns="108000">
            <a:noAutofit/>
          </a:bodyPr>
          <a:lstStyle>
            <a:lvl1pPr algn="ctr" defTabSz="914400" rtl="0" eaLnBrk="1" latinLnBrk="0" hangingPunct="1">
              <a:lnSpc>
                <a:spcPct val="90000"/>
              </a:lnSpc>
              <a:spcBef>
                <a:spcPct val="0"/>
              </a:spcBef>
              <a:buNone/>
              <a:defRPr sz="6000" kern="1200" spc="300">
                <a:solidFill>
                  <a:schemeClr val="accent2"/>
                </a:solidFill>
                <a:highlight>
                  <a:srgbClr val="000000"/>
                </a:highlight>
                <a:latin typeface="+mj-lt"/>
                <a:ea typeface="+mj-ea"/>
                <a:cs typeface="+mj-cs"/>
              </a:defRPr>
            </a:lvl1pPr>
          </a:lstStyle>
          <a:p>
            <a:r>
              <a:rPr lang="en-GB" cap="all" noProof="0" dirty="0">
                <a:solidFill>
                  <a:schemeClr val="bg2"/>
                </a:solidFill>
              </a:rPr>
              <a:t>+ BALANCE</a:t>
            </a:r>
          </a:p>
        </p:txBody>
      </p:sp>
      <p:grpSp>
        <p:nvGrpSpPr>
          <p:cNvPr id="10" name="Gruppieren 9">
            <a:extLst>
              <a:ext uri="{FF2B5EF4-FFF2-40B4-BE49-F238E27FC236}">
                <a16:creationId xmlns:a16="http://schemas.microsoft.com/office/drawing/2014/main" id="{4F0BED57-2B31-8EBE-9C12-A57CC824B6F9}"/>
              </a:ext>
            </a:extLst>
          </p:cNvPr>
          <p:cNvGrpSpPr/>
          <p:nvPr/>
        </p:nvGrpSpPr>
        <p:grpSpPr>
          <a:xfrm>
            <a:off x="6161935" y="1747488"/>
            <a:ext cx="5667771" cy="4122074"/>
            <a:chOff x="5933335" y="1604613"/>
            <a:chExt cx="5667771" cy="4122074"/>
          </a:xfrm>
        </p:grpSpPr>
        <p:grpSp>
          <p:nvGrpSpPr>
            <p:cNvPr id="11" name="Gruppieren 10">
              <a:extLst>
                <a:ext uri="{FF2B5EF4-FFF2-40B4-BE49-F238E27FC236}">
                  <a16:creationId xmlns:a16="http://schemas.microsoft.com/office/drawing/2014/main" id="{BB58AC80-4A07-A96B-42BF-CEDA199D88C9}"/>
                </a:ext>
              </a:extLst>
            </p:cNvPr>
            <p:cNvGrpSpPr/>
            <p:nvPr/>
          </p:nvGrpSpPr>
          <p:grpSpPr>
            <a:xfrm>
              <a:off x="7078898" y="1613424"/>
              <a:ext cx="3543286" cy="3616903"/>
              <a:chOff x="7078898" y="921274"/>
              <a:chExt cx="3543286" cy="3616903"/>
            </a:xfrm>
          </p:grpSpPr>
          <p:grpSp>
            <p:nvGrpSpPr>
              <p:cNvPr id="17" name="Gruppieren 16">
                <a:extLst>
                  <a:ext uri="{FF2B5EF4-FFF2-40B4-BE49-F238E27FC236}">
                    <a16:creationId xmlns:a16="http://schemas.microsoft.com/office/drawing/2014/main" id="{57CEC3FB-0E4B-E450-B377-C430A966833E}"/>
                  </a:ext>
                </a:extLst>
              </p:cNvPr>
              <p:cNvGrpSpPr/>
              <p:nvPr/>
            </p:nvGrpSpPr>
            <p:grpSpPr>
              <a:xfrm>
                <a:off x="7078898" y="1804839"/>
                <a:ext cx="1422675" cy="1422676"/>
                <a:chOff x="706027" y="3947946"/>
                <a:chExt cx="1729080" cy="1729080"/>
              </a:xfrm>
            </p:grpSpPr>
            <p:grpSp>
              <p:nvGrpSpPr>
                <p:cNvPr id="42" name="Group 42" descr="Gear">
                  <a:extLst>
                    <a:ext uri="{FF2B5EF4-FFF2-40B4-BE49-F238E27FC236}">
                      <a16:creationId xmlns:a16="http://schemas.microsoft.com/office/drawing/2014/main" id="{7EC22E0D-AB97-1405-52EE-896DC108F97F}"/>
                    </a:ext>
                  </a:extLst>
                </p:cNvPr>
                <p:cNvGrpSpPr/>
                <p:nvPr/>
              </p:nvGrpSpPr>
              <p:grpSpPr>
                <a:xfrm>
                  <a:off x="706027" y="3947946"/>
                  <a:ext cx="1729080" cy="1729080"/>
                  <a:chOff x="456318" y="2905126"/>
                  <a:chExt cx="2099696" cy="2099696"/>
                </a:xfrm>
              </p:grpSpPr>
              <p:sp>
                <p:nvSpPr>
                  <p:cNvPr id="44" name="Freeform 5">
                    <a:extLst>
                      <a:ext uri="{FF2B5EF4-FFF2-40B4-BE49-F238E27FC236}">
                        <a16:creationId xmlns:a16="http://schemas.microsoft.com/office/drawing/2014/main" id="{052BCEF0-1924-802C-F19C-8007A43FDE1F}"/>
                      </a:ext>
                    </a:extLst>
                  </p:cNvPr>
                  <p:cNvSpPr>
                    <a:spLocks/>
                  </p:cNvSpPr>
                  <p:nvPr/>
                </p:nvSpPr>
                <p:spPr bwMode="auto">
                  <a:xfrm rot="618432">
                    <a:off x="456318" y="2905126"/>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endParaRPr lang="en-GB" sz="2000" noProof="0" dirty="0"/>
                  </a:p>
                </p:txBody>
              </p:sp>
              <p:sp>
                <p:nvSpPr>
                  <p:cNvPr id="45" name="Oval 44">
                    <a:extLst>
                      <a:ext uri="{FF2B5EF4-FFF2-40B4-BE49-F238E27FC236}">
                        <a16:creationId xmlns:a16="http://schemas.microsoft.com/office/drawing/2014/main" id="{2170AAD1-47B7-B603-5D74-F186C8C3E8CE}"/>
                      </a:ext>
                    </a:extLst>
                  </p:cNvPr>
                  <p:cNvSpPr/>
                  <p:nvPr/>
                </p:nvSpPr>
                <p:spPr>
                  <a:xfrm>
                    <a:off x="610061" y="3058869"/>
                    <a:ext cx="1792209" cy="1792209"/>
                  </a:xfrm>
                  <a:prstGeom prst="ellipse">
                    <a:avLst/>
                  </a:prstGeom>
                  <a:gradFill flip="none" rotWithShape="1">
                    <a:gsLst>
                      <a:gs pos="0">
                        <a:schemeClr val="accent2"/>
                      </a:gs>
                      <a:gs pos="100000">
                        <a:schemeClr val="accent2">
                          <a:lumMod val="50000"/>
                        </a:schemeClr>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5000"/>
                      </a:lnSpc>
                      <a:spcBef>
                        <a:spcPts val="200"/>
                      </a:spcBef>
                    </a:pPr>
                    <a:endParaRPr lang="en-GB" sz="2000" noProof="0" dirty="0">
                      <a:solidFill>
                        <a:srgbClr val="FFFFFF"/>
                      </a:solidFill>
                    </a:endParaRPr>
                  </a:p>
                </p:txBody>
              </p:sp>
              <p:sp>
                <p:nvSpPr>
                  <p:cNvPr id="46" name="Freeform 7">
                    <a:extLst>
                      <a:ext uri="{FF2B5EF4-FFF2-40B4-BE49-F238E27FC236}">
                        <a16:creationId xmlns:a16="http://schemas.microsoft.com/office/drawing/2014/main" id="{CD99D690-837D-B81F-B719-501D64DD1B2E}"/>
                      </a:ext>
                    </a:extLst>
                  </p:cNvPr>
                  <p:cNvSpPr>
                    <a:spLocks/>
                  </p:cNvSpPr>
                  <p:nvPr/>
                </p:nvSpPr>
                <p:spPr bwMode="auto">
                  <a:xfrm>
                    <a:off x="844139" y="3155508"/>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99000">
                        <a:schemeClr val="bg1">
                          <a:alpha val="22000"/>
                        </a:schemeClr>
                      </a:gs>
                    </a:gsLst>
                    <a:lin ang="0" scaled="1"/>
                    <a:tileRect/>
                  </a:gradFill>
                  <a:ln w="9525">
                    <a:noFill/>
                    <a:miter lim="800000"/>
                    <a:headEnd/>
                    <a:tailEnd/>
                  </a:ln>
                </p:spPr>
                <p:txBody>
                  <a:bodyPr wrap="none" anchor="ctr"/>
                  <a:lstStyle/>
                  <a:p>
                    <a:endParaRPr lang="en-GB" sz="2000" noProof="0" dirty="0"/>
                  </a:p>
                </p:txBody>
              </p:sp>
            </p:grpSp>
            <p:pic>
              <p:nvPicPr>
                <p:cNvPr id="43" name="Grafik 42" descr="Blaupause Silhouette">
                  <a:extLst>
                    <a:ext uri="{FF2B5EF4-FFF2-40B4-BE49-F238E27FC236}">
                      <a16:creationId xmlns:a16="http://schemas.microsoft.com/office/drawing/2014/main" id="{32D1DB05-51D0-99F1-E144-2234B1276F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9828" y="4352379"/>
                  <a:ext cx="914400" cy="914400"/>
                </a:xfrm>
                <a:prstGeom prst="rect">
                  <a:avLst/>
                </a:prstGeom>
              </p:spPr>
            </p:pic>
          </p:grpSp>
          <p:grpSp>
            <p:nvGrpSpPr>
              <p:cNvPr id="18" name="Gruppieren 17">
                <a:extLst>
                  <a:ext uri="{FF2B5EF4-FFF2-40B4-BE49-F238E27FC236}">
                    <a16:creationId xmlns:a16="http://schemas.microsoft.com/office/drawing/2014/main" id="{B679636F-06C6-0F2E-3D8E-4B901D1FE77B}"/>
                  </a:ext>
                </a:extLst>
              </p:cNvPr>
              <p:cNvGrpSpPr/>
              <p:nvPr/>
            </p:nvGrpSpPr>
            <p:grpSpPr>
              <a:xfrm>
                <a:off x="8119651" y="921274"/>
                <a:ext cx="1422675" cy="1422676"/>
                <a:chOff x="3550219" y="3010623"/>
                <a:chExt cx="1729080" cy="1729080"/>
              </a:xfrm>
            </p:grpSpPr>
            <p:grpSp>
              <p:nvGrpSpPr>
                <p:cNvPr id="37" name="Group 30" descr="Gear">
                  <a:extLst>
                    <a:ext uri="{FF2B5EF4-FFF2-40B4-BE49-F238E27FC236}">
                      <a16:creationId xmlns:a16="http://schemas.microsoft.com/office/drawing/2014/main" id="{16B9E603-7E45-C501-EE08-84F1A9169901}"/>
                    </a:ext>
                  </a:extLst>
                </p:cNvPr>
                <p:cNvGrpSpPr/>
                <p:nvPr/>
              </p:nvGrpSpPr>
              <p:grpSpPr>
                <a:xfrm>
                  <a:off x="3550219" y="3010623"/>
                  <a:ext cx="1729080" cy="1729080"/>
                  <a:chOff x="2532189" y="2905126"/>
                  <a:chExt cx="2099696" cy="2099696"/>
                </a:xfrm>
              </p:grpSpPr>
              <p:sp>
                <p:nvSpPr>
                  <p:cNvPr id="39" name="Freeform 5">
                    <a:extLst>
                      <a:ext uri="{FF2B5EF4-FFF2-40B4-BE49-F238E27FC236}">
                        <a16:creationId xmlns:a16="http://schemas.microsoft.com/office/drawing/2014/main" id="{9018C191-39FE-B829-C42F-C675FB4A0F54}"/>
                      </a:ext>
                    </a:extLst>
                  </p:cNvPr>
                  <p:cNvSpPr>
                    <a:spLocks/>
                  </p:cNvSpPr>
                  <p:nvPr/>
                </p:nvSpPr>
                <p:spPr bwMode="auto">
                  <a:xfrm rot="303161">
                    <a:off x="2532189" y="2905126"/>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endParaRPr lang="en-GB" sz="2000" noProof="0" dirty="0"/>
                  </a:p>
                </p:txBody>
              </p:sp>
              <p:sp>
                <p:nvSpPr>
                  <p:cNvPr id="40" name="Oval 32">
                    <a:extLst>
                      <a:ext uri="{FF2B5EF4-FFF2-40B4-BE49-F238E27FC236}">
                        <a16:creationId xmlns:a16="http://schemas.microsoft.com/office/drawing/2014/main" id="{FD02D7A6-E2D2-3FF1-A13C-409BFD9BA8BF}"/>
                      </a:ext>
                    </a:extLst>
                  </p:cNvPr>
                  <p:cNvSpPr/>
                  <p:nvPr/>
                </p:nvSpPr>
                <p:spPr>
                  <a:xfrm>
                    <a:off x="2685932" y="3058869"/>
                    <a:ext cx="1792209" cy="1792209"/>
                  </a:xfrm>
                  <a:prstGeom prst="ellipse">
                    <a:avLst/>
                  </a:prstGeom>
                  <a:gradFill flip="none" rotWithShape="1">
                    <a:gsLst>
                      <a:gs pos="0">
                        <a:schemeClr val="accent4"/>
                      </a:gs>
                      <a:gs pos="100000">
                        <a:schemeClr val="accent4">
                          <a:lumMod val="50000"/>
                        </a:schemeClr>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5000"/>
                      </a:lnSpc>
                      <a:spcBef>
                        <a:spcPts val="200"/>
                      </a:spcBef>
                    </a:pPr>
                    <a:endParaRPr lang="en-GB" sz="2000" noProof="0" dirty="0">
                      <a:solidFill>
                        <a:srgbClr val="FFFFFF"/>
                      </a:solidFill>
                    </a:endParaRPr>
                  </a:p>
                </p:txBody>
              </p:sp>
              <p:sp>
                <p:nvSpPr>
                  <p:cNvPr id="41" name="Freeform 7">
                    <a:extLst>
                      <a:ext uri="{FF2B5EF4-FFF2-40B4-BE49-F238E27FC236}">
                        <a16:creationId xmlns:a16="http://schemas.microsoft.com/office/drawing/2014/main" id="{E87FB4BA-DCFC-5657-15A8-029E4400ABCA}"/>
                      </a:ext>
                    </a:extLst>
                  </p:cNvPr>
                  <p:cNvSpPr>
                    <a:spLocks/>
                  </p:cNvSpPr>
                  <p:nvPr/>
                </p:nvSpPr>
                <p:spPr bwMode="auto">
                  <a:xfrm>
                    <a:off x="2920010" y="3155509"/>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endParaRPr lang="en-GB" sz="2000" noProof="0" dirty="0"/>
                  </a:p>
                </p:txBody>
              </p:sp>
            </p:grpSp>
            <p:pic>
              <p:nvPicPr>
                <p:cNvPr id="38" name="Grafik 37" descr="Fabrik Silhouette">
                  <a:extLst>
                    <a:ext uri="{FF2B5EF4-FFF2-40B4-BE49-F238E27FC236}">
                      <a16:creationId xmlns:a16="http://schemas.microsoft.com/office/drawing/2014/main" id="{6CA72C5C-021B-B6EE-19EB-939BD44705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66010" y="3376006"/>
                  <a:ext cx="914400" cy="914400"/>
                </a:xfrm>
                <a:prstGeom prst="rect">
                  <a:avLst/>
                </a:prstGeom>
              </p:spPr>
            </p:pic>
          </p:grpSp>
          <p:grpSp>
            <p:nvGrpSpPr>
              <p:cNvPr id="19" name="Gruppieren 18">
                <a:extLst>
                  <a:ext uri="{FF2B5EF4-FFF2-40B4-BE49-F238E27FC236}">
                    <a16:creationId xmlns:a16="http://schemas.microsoft.com/office/drawing/2014/main" id="{947CA7A7-6AEB-B7D7-D731-63956F6F37FF}"/>
                  </a:ext>
                </a:extLst>
              </p:cNvPr>
              <p:cNvGrpSpPr/>
              <p:nvPr/>
            </p:nvGrpSpPr>
            <p:grpSpPr>
              <a:xfrm>
                <a:off x="9199509" y="1789747"/>
                <a:ext cx="1422675" cy="1422676"/>
                <a:chOff x="5228169" y="3009896"/>
                <a:chExt cx="1729080" cy="1729080"/>
              </a:xfrm>
            </p:grpSpPr>
            <p:grpSp>
              <p:nvGrpSpPr>
                <p:cNvPr id="32" name="Group 34" descr="Gear">
                  <a:extLst>
                    <a:ext uri="{FF2B5EF4-FFF2-40B4-BE49-F238E27FC236}">
                      <a16:creationId xmlns:a16="http://schemas.microsoft.com/office/drawing/2014/main" id="{C2D29B72-A5BE-233A-80A4-39B3A19E5657}"/>
                    </a:ext>
                  </a:extLst>
                </p:cNvPr>
                <p:cNvGrpSpPr/>
                <p:nvPr/>
              </p:nvGrpSpPr>
              <p:grpSpPr>
                <a:xfrm>
                  <a:off x="5228169" y="3009896"/>
                  <a:ext cx="1729080" cy="1729080"/>
                  <a:chOff x="4606787" y="2904243"/>
                  <a:chExt cx="2099696" cy="2099696"/>
                </a:xfrm>
              </p:grpSpPr>
              <p:sp>
                <p:nvSpPr>
                  <p:cNvPr id="34" name="Freeform 35">
                    <a:extLst>
                      <a:ext uri="{FF2B5EF4-FFF2-40B4-BE49-F238E27FC236}">
                        <a16:creationId xmlns:a16="http://schemas.microsoft.com/office/drawing/2014/main" id="{CED71DDD-6955-53E2-81B4-EEE6FD678838}"/>
                      </a:ext>
                    </a:extLst>
                  </p:cNvPr>
                  <p:cNvSpPr>
                    <a:spLocks/>
                  </p:cNvSpPr>
                  <p:nvPr/>
                </p:nvSpPr>
                <p:spPr bwMode="auto">
                  <a:xfrm>
                    <a:off x="4606787" y="2904243"/>
                    <a:ext cx="2099696" cy="2099696"/>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endParaRPr lang="en-GB" sz="2000" noProof="0" dirty="0"/>
                  </a:p>
                </p:txBody>
              </p:sp>
              <p:sp>
                <p:nvSpPr>
                  <p:cNvPr id="35" name="Oval 36">
                    <a:extLst>
                      <a:ext uri="{FF2B5EF4-FFF2-40B4-BE49-F238E27FC236}">
                        <a16:creationId xmlns:a16="http://schemas.microsoft.com/office/drawing/2014/main" id="{DAD5B774-7740-EAE3-AFE6-DDA4BA44ECC2}"/>
                      </a:ext>
                    </a:extLst>
                  </p:cNvPr>
                  <p:cNvSpPr/>
                  <p:nvPr/>
                </p:nvSpPr>
                <p:spPr>
                  <a:xfrm>
                    <a:off x="4760530" y="3057986"/>
                    <a:ext cx="1792209" cy="1792209"/>
                  </a:xfrm>
                  <a:prstGeom prst="ellipse">
                    <a:avLst/>
                  </a:prstGeom>
                  <a:gradFill flip="none" rotWithShape="1">
                    <a:gsLst>
                      <a:gs pos="0">
                        <a:schemeClr val="accent6"/>
                      </a:gs>
                      <a:gs pos="100000">
                        <a:schemeClr val="accent6">
                          <a:lumMod val="50000"/>
                        </a:schemeClr>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5000"/>
                      </a:lnSpc>
                      <a:spcBef>
                        <a:spcPts val="200"/>
                      </a:spcBef>
                    </a:pPr>
                    <a:endParaRPr lang="en-GB" sz="2000" noProof="0" dirty="0">
                      <a:solidFill>
                        <a:srgbClr val="FFFFFF"/>
                      </a:solidFill>
                    </a:endParaRPr>
                  </a:p>
                </p:txBody>
              </p:sp>
              <p:sp>
                <p:nvSpPr>
                  <p:cNvPr id="36" name="Freeform 7">
                    <a:extLst>
                      <a:ext uri="{FF2B5EF4-FFF2-40B4-BE49-F238E27FC236}">
                        <a16:creationId xmlns:a16="http://schemas.microsoft.com/office/drawing/2014/main" id="{532229C4-63F9-884F-94AE-F4B28F281FB6}"/>
                      </a:ext>
                    </a:extLst>
                  </p:cNvPr>
                  <p:cNvSpPr>
                    <a:spLocks/>
                  </p:cNvSpPr>
                  <p:nvPr/>
                </p:nvSpPr>
                <p:spPr bwMode="auto">
                  <a:xfrm>
                    <a:off x="5000600" y="3154626"/>
                    <a:ext cx="1406045" cy="558205"/>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endParaRPr lang="en-GB" sz="2000" noProof="0" dirty="0"/>
                  </a:p>
                </p:txBody>
              </p:sp>
            </p:grpSp>
            <p:pic>
              <p:nvPicPr>
                <p:cNvPr id="33" name="Grafik 32" descr="Ärztin Silhouette">
                  <a:extLst>
                    <a:ext uri="{FF2B5EF4-FFF2-40B4-BE49-F238E27FC236}">
                      <a16:creationId xmlns:a16="http://schemas.microsoft.com/office/drawing/2014/main" id="{00CB37F1-863F-56AB-2AB7-A4B7E0959AD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91944" y="3416297"/>
                  <a:ext cx="914400" cy="914400"/>
                </a:xfrm>
                <a:prstGeom prst="rect">
                  <a:avLst/>
                </a:prstGeom>
              </p:spPr>
            </p:pic>
          </p:grpSp>
          <p:grpSp>
            <p:nvGrpSpPr>
              <p:cNvPr id="20" name="Gruppieren 19">
                <a:extLst>
                  <a:ext uri="{FF2B5EF4-FFF2-40B4-BE49-F238E27FC236}">
                    <a16:creationId xmlns:a16="http://schemas.microsoft.com/office/drawing/2014/main" id="{B80CBF21-3CC4-1FB7-749D-2B8652200B97}"/>
                  </a:ext>
                </a:extLst>
              </p:cNvPr>
              <p:cNvGrpSpPr/>
              <p:nvPr/>
            </p:nvGrpSpPr>
            <p:grpSpPr>
              <a:xfrm>
                <a:off x="7445411" y="3115501"/>
                <a:ext cx="1422675" cy="1422676"/>
                <a:chOff x="6915664" y="3010623"/>
                <a:chExt cx="1729080" cy="1729080"/>
              </a:xfrm>
            </p:grpSpPr>
            <p:grpSp>
              <p:nvGrpSpPr>
                <p:cNvPr id="27" name="Group 38" descr="Gear">
                  <a:extLst>
                    <a:ext uri="{FF2B5EF4-FFF2-40B4-BE49-F238E27FC236}">
                      <a16:creationId xmlns:a16="http://schemas.microsoft.com/office/drawing/2014/main" id="{9491DCF1-A07C-A11E-0D9F-C1876A5E6268}"/>
                    </a:ext>
                  </a:extLst>
                </p:cNvPr>
                <p:cNvGrpSpPr/>
                <p:nvPr/>
              </p:nvGrpSpPr>
              <p:grpSpPr>
                <a:xfrm>
                  <a:off x="6915664" y="3010623"/>
                  <a:ext cx="1729080" cy="1729080"/>
                  <a:chOff x="5391664" y="2782026"/>
                  <a:chExt cx="1729080" cy="1729080"/>
                </a:xfrm>
              </p:grpSpPr>
              <p:sp>
                <p:nvSpPr>
                  <p:cNvPr id="29" name="Freeform 5">
                    <a:extLst>
                      <a:ext uri="{FF2B5EF4-FFF2-40B4-BE49-F238E27FC236}">
                        <a16:creationId xmlns:a16="http://schemas.microsoft.com/office/drawing/2014/main" id="{4572C94A-B214-C93A-6CC3-46BAEF751521}"/>
                      </a:ext>
                    </a:extLst>
                  </p:cNvPr>
                  <p:cNvSpPr>
                    <a:spLocks/>
                  </p:cNvSpPr>
                  <p:nvPr/>
                </p:nvSpPr>
                <p:spPr bwMode="auto">
                  <a:xfrm rot="304948">
                    <a:off x="5391664" y="2782026"/>
                    <a:ext cx="1729080" cy="1729080"/>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endParaRPr lang="en-GB" sz="2000" noProof="0" dirty="0"/>
                  </a:p>
                </p:txBody>
              </p:sp>
              <p:sp>
                <p:nvSpPr>
                  <p:cNvPr id="30" name="Oval 40">
                    <a:extLst>
                      <a:ext uri="{FF2B5EF4-FFF2-40B4-BE49-F238E27FC236}">
                        <a16:creationId xmlns:a16="http://schemas.microsoft.com/office/drawing/2014/main" id="{E8EA86B8-08DB-906A-CB9E-260362208853}"/>
                      </a:ext>
                    </a:extLst>
                  </p:cNvPr>
                  <p:cNvSpPr/>
                  <p:nvPr/>
                </p:nvSpPr>
                <p:spPr>
                  <a:xfrm>
                    <a:off x="5518270" y="2908632"/>
                    <a:ext cx="1475867" cy="1475867"/>
                  </a:xfrm>
                  <a:prstGeom prst="ellipse">
                    <a:avLst/>
                  </a:prstGeom>
                  <a:gradFill flip="none" rotWithShape="1">
                    <a:gsLst>
                      <a:gs pos="0">
                        <a:schemeClr val="accent5"/>
                      </a:gs>
                      <a:gs pos="100000">
                        <a:schemeClr val="accent5">
                          <a:lumMod val="50000"/>
                        </a:schemeClr>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5000"/>
                      </a:lnSpc>
                      <a:spcBef>
                        <a:spcPts val="200"/>
                      </a:spcBef>
                    </a:pPr>
                    <a:endParaRPr lang="en-GB" sz="2000" noProof="0" dirty="0">
                      <a:solidFill>
                        <a:srgbClr val="FFFFFF"/>
                      </a:solidFill>
                    </a:endParaRPr>
                  </a:p>
                </p:txBody>
              </p:sp>
              <p:sp>
                <p:nvSpPr>
                  <p:cNvPr id="31" name="Freeform 7">
                    <a:extLst>
                      <a:ext uri="{FF2B5EF4-FFF2-40B4-BE49-F238E27FC236}">
                        <a16:creationId xmlns:a16="http://schemas.microsoft.com/office/drawing/2014/main" id="{C6FF8DB2-2D36-A737-C656-C7B6E33D62C5}"/>
                      </a:ext>
                    </a:extLst>
                  </p:cNvPr>
                  <p:cNvSpPr>
                    <a:spLocks/>
                  </p:cNvSpPr>
                  <p:nvPr/>
                </p:nvSpPr>
                <p:spPr bwMode="auto">
                  <a:xfrm>
                    <a:off x="5711031" y="2988213"/>
                    <a:ext cx="1157865" cy="459677"/>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endParaRPr lang="en-GB" sz="2000" noProof="0" dirty="0"/>
                  </a:p>
                </p:txBody>
              </p:sp>
            </p:grpSp>
            <p:pic>
              <p:nvPicPr>
                <p:cNvPr id="28" name="Grafik 27" descr="Offene Hand mit Pflanze Silhouette">
                  <a:extLst>
                    <a:ext uri="{FF2B5EF4-FFF2-40B4-BE49-F238E27FC236}">
                      <a16:creationId xmlns:a16="http://schemas.microsoft.com/office/drawing/2014/main" id="{EF582F64-1627-4B8D-D887-108CB2B26ED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00386" y="3376006"/>
                  <a:ext cx="914400" cy="914400"/>
                </a:xfrm>
                <a:prstGeom prst="rect">
                  <a:avLst/>
                </a:prstGeom>
              </p:spPr>
            </p:pic>
          </p:grpSp>
          <p:grpSp>
            <p:nvGrpSpPr>
              <p:cNvPr id="21" name="Gruppieren 20">
                <a:extLst>
                  <a:ext uri="{FF2B5EF4-FFF2-40B4-BE49-F238E27FC236}">
                    <a16:creationId xmlns:a16="http://schemas.microsoft.com/office/drawing/2014/main" id="{7B04CFD9-AA40-465F-36FD-73E2462D6514}"/>
                  </a:ext>
                </a:extLst>
              </p:cNvPr>
              <p:cNvGrpSpPr/>
              <p:nvPr/>
            </p:nvGrpSpPr>
            <p:grpSpPr>
              <a:xfrm>
                <a:off x="8816042" y="3103808"/>
                <a:ext cx="1422675" cy="1422676"/>
                <a:chOff x="8589436" y="3009896"/>
                <a:chExt cx="1729080" cy="1729080"/>
              </a:xfrm>
            </p:grpSpPr>
            <p:grpSp>
              <p:nvGrpSpPr>
                <p:cNvPr id="22" name="Group 46" descr="Gear">
                  <a:extLst>
                    <a:ext uri="{FF2B5EF4-FFF2-40B4-BE49-F238E27FC236}">
                      <a16:creationId xmlns:a16="http://schemas.microsoft.com/office/drawing/2014/main" id="{5E3D9E2F-2F8E-6B83-9B7A-49AEAC15ECDE}"/>
                    </a:ext>
                  </a:extLst>
                </p:cNvPr>
                <p:cNvGrpSpPr/>
                <p:nvPr/>
              </p:nvGrpSpPr>
              <p:grpSpPr>
                <a:xfrm>
                  <a:off x="8589436" y="3009896"/>
                  <a:ext cx="1729080" cy="1729080"/>
                  <a:chOff x="7065436" y="2781299"/>
                  <a:chExt cx="1729080" cy="1729080"/>
                </a:xfrm>
              </p:grpSpPr>
              <p:sp>
                <p:nvSpPr>
                  <p:cNvPr id="24" name="Freeform 47">
                    <a:extLst>
                      <a:ext uri="{FF2B5EF4-FFF2-40B4-BE49-F238E27FC236}">
                        <a16:creationId xmlns:a16="http://schemas.microsoft.com/office/drawing/2014/main" id="{A22DF6F8-0AF7-1E47-A344-A4BDF4199E5B}"/>
                      </a:ext>
                    </a:extLst>
                  </p:cNvPr>
                  <p:cNvSpPr>
                    <a:spLocks/>
                  </p:cNvSpPr>
                  <p:nvPr/>
                </p:nvSpPr>
                <p:spPr bwMode="auto">
                  <a:xfrm>
                    <a:off x="7065436" y="2781299"/>
                    <a:ext cx="1729080" cy="1729080"/>
                  </a:xfrm>
                  <a:custGeom>
                    <a:avLst/>
                    <a:gdLst>
                      <a:gd name="T0" fmla="*/ 4114 w 4320"/>
                      <a:gd name="T1" fmla="*/ 1903 h 4320"/>
                      <a:gd name="T2" fmla="*/ 4169 w 4320"/>
                      <a:gd name="T3" fmla="*/ 1680 h 4320"/>
                      <a:gd name="T4" fmla="*/ 4117 w 4320"/>
                      <a:gd name="T5" fmla="*/ 1499 h 4320"/>
                      <a:gd name="T6" fmla="*/ 3960 w 4320"/>
                      <a:gd name="T7" fmla="*/ 1346 h 4320"/>
                      <a:gd name="T8" fmla="*/ 4032 w 4320"/>
                      <a:gd name="T9" fmla="*/ 1081 h 4320"/>
                      <a:gd name="T10" fmla="*/ 3726 w 4320"/>
                      <a:gd name="T11" fmla="*/ 963 h 4320"/>
                      <a:gd name="T12" fmla="*/ 3748 w 4320"/>
                      <a:gd name="T13" fmla="*/ 703 h 4320"/>
                      <a:gd name="T14" fmla="*/ 3490 w 4320"/>
                      <a:gd name="T15" fmla="*/ 683 h 4320"/>
                      <a:gd name="T16" fmla="*/ 3390 w 4320"/>
                      <a:gd name="T17" fmla="*/ 501 h 4320"/>
                      <a:gd name="T18" fmla="*/ 3254 w 4320"/>
                      <a:gd name="T19" fmla="*/ 314 h 4320"/>
                      <a:gd name="T20" fmla="*/ 3001 w 4320"/>
                      <a:gd name="T21" fmla="*/ 378 h 4320"/>
                      <a:gd name="T22" fmla="*/ 2862 w 4320"/>
                      <a:gd name="T23" fmla="*/ 116 h 4320"/>
                      <a:gd name="T24" fmla="*/ 2604 w 4320"/>
                      <a:gd name="T25" fmla="*/ 240 h 4320"/>
                      <a:gd name="T26" fmla="*/ 2433 w 4320"/>
                      <a:gd name="T27" fmla="*/ 28 h 4320"/>
                      <a:gd name="T28" fmla="*/ 2229 w 4320"/>
                      <a:gd name="T29" fmla="*/ 173 h 4320"/>
                      <a:gd name="T30" fmla="*/ 2018 w 4320"/>
                      <a:gd name="T31" fmla="*/ 177 h 4320"/>
                      <a:gd name="T32" fmla="*/ 1795 w 4320"/>
                      <a:gd name="T33" fmla="*/ 32 h 4320"/>
                      <a:gd name="T34" fmla="*/ 1614 w 4320"/>
                      <a:gd name="T35" fmla="*/ 265 h 4320"/>
                      <a:gd name="T36" fmla="*/ 1345 w 4320"/>
                      <a:gd name="T37" fmla="*/ 159 h 4320"/>
                      <a:gd name="T38" fmla="*/ 1246 w 4320"/>
                      <a:gd name="T39" fmla="*/ 412 h 4320"/>
                      <a:gd name="T40" fmla="*/ 1022 w 4320"/>
                      <a:gd name="T41" fmla="*/ 437 h 4320"/>
                      <a:gd name="T42" fmla="*/ 801 w 4320"/>
                      <a:gd name="T43" fmla="*/ 502 h 4320"/>
                      <a:gd name="T44" fmla="*/ 778 w 4320"/>
                      <a:gd name="T45" fmla="*/ 736 h 4320"/>
                      <a:gd name="T46" fmla="*/ 509 w 4320"/>
                      <a:gd name="T47" fmla="*/ 768 h 4320"/>
                      <a:gd name="T48" fmla="*/ 525 w 4320"/>
                      <a:gd name="T49" fmla="*/ 1060 h 4320"/>
                      <a:gd name="T50" fmla="*/ 247 w 4320"/>
                      <a:gd name="T51" fmla="*/ 1166 h 4320"/>
                      <a:gd name="T52" fmla="*/ 316 w 4320"/>
                      <a:gd name="T53" fmla="*/ 1415 h 4320"/>
                      <a:gd name="T54" fmla="*/ 247 w 4320"/>
                      <a:gd name="T55" fmla="*/ 1615 h 4320"/>
                      <a:gd name="T56" fmla="*/ 49 w 4320"/>
                      <a:gd name="T57" fmla="*/ 1764 h 4320"/>
                      <a:gd name="T58" fmla="*/ 196 w 4320"/>
                      <a:gd name="T59" fmla="*/ 1993 h 4320"/>
                      <a:gd name="T60" fmla="*/ 2 w 4320"/>
                      <a:gd name="T61" fmla="*/ 2246 h 4320"/>
                      <a:gd name="T62" fmla="*/ 195 w 4320"/>
                      <a:gd name="T63" fmla="*/ 2435 h 4320"/>
                      <a:gd name="T64" fmla="*/ 236 w 4320"/>
                      <a:gd name="T65" fmla="*/ 2645 h 4320"/>
                      <a:gd name="T66" fmla="*/ 132 w 4320"/>
                      <a:gd name="T67" fmla="*/ 2875 h 4320"/>
                      <a:gd name="T68" fmla="*/ 369 w 4320"/>
                      <a:gd name="T69" fmla="*/ 2985 h 4320"/>
                      <a:gd name="T70" fmla="*/ 335 w 4320"/>
                      <a:gd name="T71" fmla="*/ 3316 h 4320"/>
                      <a:gd name="T72" fmla="*/ 596 w 4320"/>
                      <a:gd name="T73" fmla="*/ 3378 h 4320"/>
                      <a:gd name="T74" fmla="*/ 587 w 4320"/>
                      <a:gd name="T75" fmla="*/ 3616 h 4320"/>
                      <a:gd name="T76" fmla="*/ 763 w 4320"/>
                      <a:gd name="T77" fmla="*/ 3785 h 4320"/>
                      <a:gd name="T78" fmla="*/ 1007 w 4320"/>
                      <a:gd name="T79" fmla="*/ 3766 h 4320"/>
                      <a:gd name="T80" fmla="*/ 1074 w 4320"/>
                      <a:gd name="T81" fmla="*/ 4028 h 4320"/>
                      <a:gd name="T82" fmla="*/ 1402 w 4320"/>
                      <a:gd name="T83" fmla="*/ 3980 h 4320"/>
                      <a:gd name="T84" fmla="*/ 1506 w 4320"/>
                      <a:gd name="T85" fmla="*/ 4218 h 4320"/>
                      <a:gd name="T86" fmla="*/ 1735 w 4320"/>
                      <a:gd name="T87" fmla="*/ 4086 h 4320"/>
                      <a:gd name="T88" fmla="*/ 1924 w 4320"/>
                      <a:gd name="T89" fmla="*/ 4212 h 4320"/>
                      <a:gd name="T90" fmla="*/ 2135 w 4320"/>
                      <a:gd name="T91" fmla="*/ 4303 h 4320"/>
                      <a:gd name="T92" fmla="*/ 2309 w 4320"/>
                      <a:gd name="T93" fmla="*/ 4130 h 4320"/>
                      <a:gd name="T94" fmla="*/ 2533 w 4320"/>
                      <a:gd name="T95" fmla="*/ 4288 h 4320"/>
                      <a:gd name="T96" fmla="*/ 2749 w 4320"/>
                      <a:gd name="T97" fmla="*/ 4041 h 4320"/>
                      <a:gd name="T98" fmla="*/ 2981 w 4320"/>
                      <a:gd name="T99" fmla="*/ 4157 h 4320"/>
                      <a:gd name="T100" fmla="*/ 3087 w 4320"/>
                      <a:gd name="T101" fmla="*/ 3911 h 4320"/>
                      <a:gd name="T102" fmla="*/ 3274 w 4320"/>
                      <a:gd name="T103" fmla="*/ 3807 h 4320"/>
                      <a:gd name="T104" fmla="*/ 3525 w 4320"/>
                      <a:gd name="T105" fmla="*/ 3821 h 4320"/>
                      <a:gd name="T106" fmla="*/ 3542 w 4320"/>
                      <a:gd name="T107" fmla="*/ 3566 h 4320"/>
                      <a:gd name="T108" fmla="*/ 3838 w 4320"/>
                      <a:gd name="T109" fmla="*/ 3520 h 4320"/>
                      <a:gd name="T110" fmla="*/ 3820 w 4320"/>
                      <a:gd name="T111" fmla="*/ 3222 h 4320"/>
                      <a:gd name="T112" fmla="*/ 4066 w 4320"/>
                      <a:gd name="T113" fmla="*/ 3140 h 4320"/>
                      <a:gd name="T114" fmla="*/ 4084 w 4320"/>
                      <a:gd name="T115" fmla="*/ 2912 h 4320"/>
                      <a:gd name="T116" fmla="*/ 4063 w 4320"/>
                      <a:gd name="T117" fmla="*/ 2693 h 4320"/>
                      <a:gd name="T118" fmla="*/ 4285 w 4320"/>
                      <a:gd name="T119" fmla="*/ 2545 h 4320"/>
                      <a:gd name="T120" fmla="*/ 4125 w 4320"/>
                      <a:gd name="T121" fmla="*/ 229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20" h="4320">
                        <a:moveTo>
                          <a:pt x="4318" y="2079"/>
                        </a:moveTo>
                        <a:lnTo>
                          <a:pt x="4318" y="2079"/>
                        </a:lnTo>
                        <a:lnTo>
                          <a:pt x="4318" y="2075"/>
                        </a:lnTo>
                        <a:lnTo>
                          <a:pt x="4317" y="2071"/>
                        </a:lnTo>
                        <a:lnTo>
                          <a:pt x="4313" y="2065"/>
                        </a:lnTo>
                        <a:lnTo>
                          <a:pt x="4307" y="2059"/>
                        </a:lnTo>
                        <a:lnTo>
                          <a:pt x="4304" y="2057"/>
                        </a:lnTo>
                        <a:lnTo>
                          <a:pt x="4301" y="2056"/>
                        </a:lnTo>
                        <a:lnTo>
                          <a:pt x="4301" y="2056"/>
                        </a:lnTo>
                        <a:lnTo>
                          <a:pt x="4222" y="2036"/>
                        </a:lnTo>
                        <a:lnTo>
                          <a:pt x="4222" y="2036"/>
                        </a:lnTo>
                        <a:lnTo>
                          <a:pt x="4143" y="2018"/>
                        </a:lnTo>
                        <a:lnTo>
                          <a:pt x="4143" y="2018"/>
                        </a:lnTo>
                        <a:lnTo>
                          <a:pt x="4140" y="2017"/>
                        </a:lnTo>
                        <a:lnTo>
                          <a:pt x="4136" y="2015"/>
                        </a:lnTo>
                        <a:lnTo>
                          <a:pt x="4130" y="2011"/>
                        </a:lnTo>
                        <a:lnTo>
                          <a:pt x="4125" y="2005"/>
                        </a:lnTo>
                        <a:lnTo>
                          <a:pt x="4124" y="2002"/>
                        </a:lnTo>
                        <a:lnTo>
                          <a:pt x="4124" y="1998"/>
                        </a:lnTo>
                        <a:lnTo>
                          <a:pt x="4124" y="1998"/>
                        </a:lnTo>
                        <a:lnTo>
                          <a:pt x="4119" y="1952"/>
                        </a:lnTo>
                        <a:lnTo>
                          <a:pt x="4119" y="1952"/>
                        </a:lnTo>
                        <a:lnTo>
                          <a:pt x="4116" y="1921"/>
                        </a:lnTo>
                        <a:lnTo>
                          <a:pt x="4114" y="1907"/>
                        </a:lnTo>
                        <a:lnTo>
                          <a:pt x="4114" y="1907"/>
                        </a:lnTo>
                        <a:lnTo>
                          <a:pt x="4114" y="1903"/>
                        </a:lnTo>
                        <a:lnTo>
                          <a:pt x="4115" y="1900"/>
                        </a:lnTo>
                        <a:lnTo>
                          <a:pt x="4117" y="1893"/>
                        </a:lnTo>
                        <a:lnTo>
                          <a:pt x="4122" y="1887"/>
                        </a:lnTo>
                        <a:lnTo>
                          <a:pt x="4125" y="1885"/>
                        </a:lnTo>
                        <a:lnTo>
                          <a:pt x="4128" y="1883"/>
                        </a:lnTo>
                        <a:lnTo>
                          <a:pt x="4128" y="1883"/>
                        </a:lnTo>
                        <a:lnTo>
                          <a:pt x="4202" y="1849"/>
                        </a:lnTo>
                        <a:lnTo>
                          <a:pt x="4202" y="1849"/>
                        </a:lnTo>
                        <a:lnTo>
                          <a:pt x="4275" y="1813"/>
                        </a:lnTo>
                        <a:lnTo>
                          <a:pt x="4275" y="1813"/>
                        </a:lnTo>
                        <a:lnTo>
                          <a:pt x="4278" y="1811"/>
                        </a:lnTo>
                        <a:lnTo>
                          <a:pt x="4281" y="1809"/>
                        </a:lnTo>
                        <a:lnTo>
                          <a:pt x="4285" y="1802"/>
                        </a:lnTo>
                        <a:lnTo>
                          <a:pt x="4288" y="1795"/>
                        </a:lnTo>
                        <a:lnTo>
                          <a:pt x="4288" y="1791"/>
                        </a:lnTo>
                        <a:lnTo>
                          <a:pt x="4288" y="1787"/>
                        </a:lnTo>
                        <a:lnTo>
                          <a:pt x="4272" y="1705"/>
                        </a:lnTo>
                        <a:lnTo>
                          <a:pt x="4272" y="1705"/>
                        </a:lnTo>
                        <a:lnTo>
                          <a:pt x="4271" y="1701"/>
                        </a:lnTo>
                        <a:lnTo>
                          <a:pt x="4270" y="1698"/>
                        </a:lnTo>
                        <a:lnTo>
                          <a:pt x="4265" y="1692"/>
                        </a:lnTo>
                        <a:lnTo>
                          <a:pt x="4257" y="1688"/>
                        </a:lnTo>
                        <a:lnTo>
                          <a:pt x="4254" y="1687"/>
                        </a:lnTo>
                        <a:lnTo>
                          <a:pt x="4250" y="1686"/>
                        </a:lnTo>
                        <a:lnTo>
                          <a:pt x="4250" y="1686"/>
                        </a:lnTo>
                        <a:lnTo>
                          <a:pt x="4169" y="1680"/>
                        </a:lnTo>
                        <a:lnTo>
                          <a:pt x="4169" y="1680"/>
                        </a:lnTo>
                        <a:lnTo>
                          <a:pt x="4088" y="1676"/>
                        </a:lnTo>
                        <a:lnTo>
                          <a:pt x="4088" y="1676"/>
                        </a:lnTo>
                        <a:lnTo>
                          <a:pt x="4084" y="1676"/>
                        </a:lnTo>
                        <a:lnTo>
                          <a:pt x="4081" y="1675"/>
                        </a:lnTo>
                        <a:lnTo>
                          <a:pt x="4074" y="1671"/>
                        </a:lnTo>
                        <a:lnTo>
                          <a:pt x="4069" y="1665"/>
                        </a:lnTo>
                        <a:lnTo>
                          <a:pt x="4067" y="1662"/>
                        </a:lnTo>
                        <a:lnTo>
                          <a:pt x="4066" y="1659"/>
                        </a:lnTo>
                        <a:lnTo>
                          <a:pt x="4066" y="1659"/>
                        </a:lnTo>
                        <a:lnTo>
                          <a:pt x="4063" y="1645"/>
                        </a:lnTo>
                        <a:lnTo>
                          <a:pt x="4059" y="1632"/>
                        </a:lnTo>
                        <a:lnTo>
                          <a:pt x="4055" y="1615"/>
                        </a:lnTo>
                        <a:lnTo>
                          <a:pt x="4055" y="1615"/>
                        </a:lnTo>
                        <a:lnTo>
                          <a:pt x="4041" y="1571"/>
                        </a:lnTo>
                        <a:lnTo>
                          <a:pt x="4041" y="1571"/>
                        </a:lnTo>
                        <a:lnTo>
                          <a:pt x="4040" y="1568"/>
                        </a:lnTo>
                        <a:lnTo>
                          <a:pt x="4040" y="1564"/>
                        </a:lnTo>
                        <a:lnTo>
                          <a:pt x="4042" y="1557"/>
                        </a:lnTo>
                        <a:lnTo>
                          <a:pt x="4045" y="1551"/>
                        </a:lnTo>
                        <a:lnTo>
                          <a:pt x="4048" y="1548"/>
                        </a:lnTo>
                        <a:lnTo>
                          <a:pt x="4050" y="1546"/>
                        </a:lnTo>
                        <a:lnTo>
                          <a:pt x="4050" y="1546"/>
                        </a:lnTo>
                        <a:lnTo>
                          <a:pt x="4072" y="1531"/>
                        </a:lnTo>
                        <a:lnTo>
                          <a:pt x="4117" y="1499"/>
                        </a:lnTo>
                        <a:lnTo>
                          <a:pt x="4117" y="1499"/>
                        </a:lnTo>
                        <a:lnTo>
                          <a:pt x="4183" y="1451"/>
                        </a:lnTo>
                        <a:lnTo>
                          <a:pt x="4183" y="1451"/>
                        </a:lnTo>
                        <a:lnTo>
                          <a:pt x="4186" y="1448"/>
                        </a:lnTo>
                        <a:lnTo>
                          <a:pt x="4188" y="1445"/>
                        </a:lnTo>
                        <a:lnTo>
                          <a:pt x="4191" y="1438"/>
                        </a:lnTo>
                        <a:lnTo>
                          <a:pt x="4192" y="1431"/>
                        </a:lnTo>
                        <a:lnTo>
                          <a:pt x="4192" y="1427"/>
                        </a:lnTo>
                        <a:lnTo>
                          <a:pt x="4191" y="1424"/>
                        </a:lnTo>
                        <a:lnTo>
                          <a:pt x="4178" y="1386"/>
                        </a:lnTo>
                        <a:lnTo>
                          <a:pt x="4161" y="1346"/>
                        </a:lnTo>
                        <a:lnTo>
                          <a:pt x="4161" y="1346"/>
                        </a:lnTo>
                        <a:lnTo>
                          <a:pt x="4159" y="1342"/>
                        </a:lnTo>
                        <a:lnTo>
                          <a:pt x="4157" y="1339"/>
                        </a:lnTo>
                        <a:lnTo>
                          <a:pt x="4151" y="1333"/>
                        </a:lnTo>
                        <a:lnTo>
                          <a:pt x="4144" y="1330"/>
                        </a:lnTo>
                        <a:lnTo>
                          <a:pt x="4140" y="1330"/>
                        </a:lnTo>
                        <a:lnTo>
                          <a:pt x="4136" y="1330"/>
                        </a:lnTo>
                        <a:lnTo>
                          <a:pt x="4136" y="1330"/>
                        </a:lnTo>
                        <a:lnTo>
                          <a:pt x="4056" y="1339"/>
                        </a:lnTo>
                        <a:lnTo>
                          <a:pt x="4056" y="1339"/>
                        </a:lnTo>
                        <a:lnTo>
                          <a:pt x="4000" y="1345"/>
                        </a:lnTo>
                        <a:lnTo>
                          <a:pt x="3976" y="1349"/>
                        </a:lnTo>
                        <a:lnTo>
                          <a:pt x="3976" y="1349"/>
                        </a:lnTo>
                        <a:lnTo>
                          <a:pt x="3972" y="1349"/>
                        </a:lnTo>
                        <a:lnTo>
                          <a:pt x="3967" y="1348"/>
                        </a:lnTo>
                        <a:lnTo>
                          <a:pt x="3960" y="1346"/>
                        </a:lnTo>
                        <a:lnTo>
                          <a:pt x="3954" y="1342"/>
                        </a:lnTo>
                        <a:lnTo>
                          <a:pt x="3952" y="1339"/>
                        </a:lnTo>
                        <a:lnTo>
                          <a:pt x="3950" y="1335"/>
                        </a:lnTo>
                        <a:lnTo>
                          <a:pt x="3950" y="1335"/>
                        </a:lnTo>
                        <a:lnTo>
                          <a:pt x="3931" y="1294"/>
                        </a:lnTo>
                        <a:lnTo>
                          <a:pt x="3931" y="1294"/>
                        </a:lnTo>
                        <a:lnTo>
                          <a:pt x="3917" y="1267"/>
                        </a:lnTo>
                        <a:lnTo>
                          <a:pt x="3910" y="1253"/>
                        </a:lnTo>
                        <a:lnTo>
                          <a:pt x="3910" y="1253"/>
                        </a:lnTo>
                        <a:lnTo>
                          <a:pt x="3909" y="1250"/>
                        </a:lnTo>
                        <a:lnTo>
                          <a:pt x="3908" y="1247"/>
                        </a:lnTo>
                        <a:lnTo>
                          <a:pt x="3908" y="1240"/>
                        </a:lnTo>
                        <a:lnTo>
                          <a:pt x="3911" y="1233"/>
                        </a:lnTo>
                        <a:lnTo>
                          <a:pt x="3913" y="1230"/>
                        </a:lnTo>
                        <a:lnTo>
                          <a:pt x="3915" y="1227"/>
                        </a:lnTo>
                        <a:lnTo>
                          <a:pt x="3915" y="1227"/>
                        </a:lnTo>
                        <a:lnTo>
                          <a:pt x="3973" y="1169"/>
                        </a:lnTo>
                        <a:lnTo>
                          <a:pt x="3973" y="1169"/>
                        </a:lnTo>
                        <a:lnTo>
                          <a:pt x="4029" y="1110"/>
                        </a:lnTo>
                        <a:lnTo>
                          <a:pt x="4029" y="1110"/>
                        </a:lnTo>
                        <a:lnTo>
                          <a:pt x="4031" y="1108"/>
                        </a:lnTo>
                        <a:lnTo>
                          <a:pt x="4033" y="1104"/>
                        </a:lnTo>
                        <a:lnTo>
                          <a:pt x="4035" y="1097"/>
                        </a:lnTo>
                        <a:lnTo>
                          <a:pt x="4035" y="1088"/>
                        </a:lnTo>
                        <a:lnTo>
                          <a:pt x="4034" y="1085"/>
                        </a:lnTo>
                        <a:lnTo>
                          <a:pt x="4032" y="1081"/>
                        </a:lnTo>
                        <a:lnTo>
                          <a:pt x="3989" y="1011"/>
                        </a:lnTo>
                        <a:lnTo>
                          <a:pt x="3989" y="1011"/>
                        </a:lnTo>
                        <a:lnTo>
                          <a:pt x="3987" y="1007"/>
                        </a:lnTo>
                        <a:lnTo>
                          <a:pt x="3984" y="1004"/>
                        </a:lnTo>
                        <a:lnTo>
                          <a:pt x="3977" y="1000"/>
                        </a:lnTo>
                        <a:lnTo>
                          <a:pt x="3969" y="999"/>
                        </a:lnTo>
                        <a:lnTo>
                          <a:pt x="3965" y="999"/>
                        </a:lnTo>
                        <a:lnTo>
                          <a:pt x="3961" y="999"/>
                        </a:lnTo>
                        <a:lnTo>
                          <a:pt x="3961" y="999"/>
                        </a:lnTo>
                        <a:lnTo>
                          <a:pt x="3883" y="1022"/>
                        </a:lnTo>
                        <a:lnTo>
                          <a:pt x="3883" y="1022"/>
                        </a:lnTo>
                        <a:lnTo>
                          <a:pt x="3807" y="1046"/>
                        </a:lnTo>
                        <a:lnTo>
                          <a:pt x="3807" y="1046"/>
                        </a:lnTo>
                        <a:lnTo>
                          <a:pt x="3802" y="1046"/>
                        </a:lnTo>
                        <a:lnTo>
                          <a:pt x="3799" y="1047"/>
                        </a:lnTo>
                        <a:lnTo>
                          <a:pt x="3791" y="1045"/>
                        </a:lnTo>
                        <a:lnTo>
                          <a:pt x="3785" y="1042"/>
                        </a:lnTo>
                        <a:lnTo>
                          <a:pt x="3782" y="1040"/>
                        </a:lnTo>
                        <a:lnTo>
                          <a:pt x="3780" y="1037"/>
                        </a:lnTo>
                        <a:lnTo>
                          <a:pt x="3780" y="1037"/>
                        </a:lnTo>
                        <a:lnTo>
                          <a:pt x="3772" y="1026"/>
                        </a:lnTo>
                        <a:lnTo>
                          <a:pt x="3772" y="1026"/>
                        </a:lnTo>
                        <a:lnTo>
                          <a:pt x="3753" y="1000"/>
                        </a:lnTo>
                        <a:lnTo>
                          <a:pt x="3753" y="1000"/>
                        </a:lnTo>
                        <a:lnTo>
                          <a:pt x="3726" y="963"/>
                        </a:lnTo>
                        <a:lnTo>
                          <a:pt x="3726" y="963"/>
                        </a:lnTo>
                        <a:lnTo>
                          <a:pt x="3725" y="960"/>
                        </a:lnTo>
                        <a:lnTo>
                          <a:pt x="3724" y="957"/>
                        </a:lnTo>
                        <a:lnTo>
                          <a:pt x="3722" y="950"/>
                        </a:lnTo>
                        <a:lnTo>
                          <a:pt x="3724" y="943"/>
                        </a:lnTo>
                        <a:lnTo>
                          <a:pt x="3725" y="939"/>
                        </a:lnTo>
                        <a:lnTo>
                          <a:pt x="3727" y="936"/>
                        </a:lnTo>
                        <a:lnTo>
                          <a:pt x="3727" y="936"/>
                        </a:lnTo>
                        <a:lnTo>
                          <a:pt x="3773" y="870"/>
                        </a:lnTo>
                        <a:lnTo>
                          <a:pt x="3773" y="870"/>
                        </a:lnTo>
                        <a:lnTo>
                          <a:pt x="3818" y="803"/>
                        </a:lnTo>
                        <a:lnTo>
                          <a:pt x="3818" y="803"/>
                        </a:lnTo>
                        <a:lnTo>
                          <a:pt x="3820" y="799"/>
                        </a:lnTo>
                        <a:lnTo>
                          <a:pt x="3821" y="795"/>
                        </a:lnTo>
                        <a:lnTo>
                          <a:pt x="3821" y="787"/>
                        </a:lnTo>
                        <a:lnTo>
                          <a:pt x="3820" y="780"/>
                        </a:lnTo>
                        <a:lnTo>
                          <a:pt x="3818" y="776"/>
                        </a:lnTo>
                        <a:lnTo>
                          <a:pt x="3816" y="773"/>
                        </a:lnTo>
                        <a:lnTo>
                          <a:pt x="3816" y="773"/>
                        </a:lnTo>
                        <a:lnTo>
                          <a:pt x="3803" y="757"/>
                        </a:lnTo>
                        <a:lnTo>
                          <a:pt x="3803" y="757"/>
                        </a:lnTo>
                        <a:lnTo>
                          <a:pt x="3790" y="743"/>
                        </a:lnTo>
                        <a:lnTo>
                          <a:pt x="3761" y="710"/>
                        </a:lnTo>
                        <a:lnTo>
                          <a:pt x="3761" y="710"/>
                        </a:lnTo>
                        <a:lnTo>
                          <a:pt x="3758" y="708"/>
                        </a:lnTo>
                        <a:lnTo>
                          <a:pt x="3755" y="706"/>
                        </a:lnTo>
                        <a:lnTo>
                          <a:pt x="3748" y="703"/>
                        </a:lnTo>
                        <a:lnTo>
                          <a:pt x="3740" y="702"/>
                        </a:lnTo>
                        <a:lnTo>
                          <a:pt x="3736" y="703"/>
                        </a:lnTo>
                        <a:lnTo>
                          <a:pt x="3733" y="704"/>
                        </a:lnTo>
                        <a:lnTo>
                          <a:pt x="3733" y="704"/>
                        </a:lnTo>
                        <a:lnTo>
                          <a:pt x="3710" y="715"/>
                        </a:lnTo>
                        <a:lnTo>
                          <a:pt x="3660" y="740"/>
                        </a:lnTo>
                        <a:lnTo>
                          <a:pt x="3660" y="740"/>
                        </a:lnTo>
                        <a:lnTo>
                          <a:pt x="3587" y="777"/>
                        </a:lnTo>
                        <a:lnTo>
                          <a:pt x="3587" y="777"/>
                        </a:lnTo>
                        <a:lnTo>
                          <a:pt x="3584" y="779"/>
                        </a:lnTo>
                        <a:lnTo>
                          <a:pt x="3580" y="779"/>
                        </a:lnTo>
                        <a:lnTo>
                          <a:pt x="3573" y="780"/>
                        </a:lnTo>
                        <a:lnTo>
                          <a:pt x="3566" y="778"/>
                        </a:lnTo>
                        <a:lnTo>
                          <a:pt x="3563" y="776"/>
                        </a:lnTo>
                        <a:lnTo>
                          <a:pt x="3560" y="774"/>
                        </a:lnTo>
                        <a:lnTo>
                          <a:pt x="3560" y="774"/>
                        </a:lnTo>
                        <a:lnTo>
                          <a:pt x="3528" y="741"/>
                        </a:lnTo>
                        <a:lnTo>
                          <a:pt x="3528" y="741"/>
                        </a:lnTo>
                        <a:lnTo>
                          <a:pt x="3494" y="710"/>
                        </a:lnTo>
                        <a:lnTo>
                          <a:pt x="3494" y="710"/>
                        </a:lnTo>
                        <a:lnTo>
                          <a:pt x="3492" y="707"/>
                        </a:lnTo>
                        <a:lnTo>
                          <a:pt x="3490" y="704"/>
                        </a:lnTo>
                        <a:lnTo>
                          <a:pt x="3488" y="698"/>
                        </a:lnTo>
                        <a:lnTo>
                          <a:pt x="3488" y="690"/>
                        </a:lnTo>
                        <a:lnTo>
                          <a:pt x="3489" y="687"/>
                        </a:lnTo>
                        <a:lnTo>
                          <a:pt x="3490" y="683"/>
                        </a:lnTo>
                        <a:lnTo>
                          <a:pt x="3490" y="683"/>
                        </a:lnTo>
                        <a:lnTo>
                          <a:pt x="3525" y="609"/>
                        </a:lnTo>
                        <a:lnTo>
                          <a:pt x="3525" y="609"/>
                        </a:lnTo>
                        <a:lnTo>
                          <a:pt x="3556" y="535"/>
                        </a:lnTo>
                        <a:lnTo>
                          <a:pt x="3556" y="535"/>
                        </a:lnTo>
                        <a:lnTo>
                          <a:pt x="3558" y="532"/>
                        </a:lnTo>
                        <a:lnTo>
                          <a:pt x="3558" y="528"/>
                        </a:lnTo>
                        <a:lnTo>
                          <a:pt x="3557" y="520"/>
                        </a:lnTo>
                        <a:lnTo>
                          <a:pt x="3554" y="512"/>
                        </a:lnTo>
                        <a:lnTo>
                          <a:pt x="3552" y="509"/>
                        </a:lnTo>
                        <a:lnTo>
                          <a:pt x="3550" y="506"/>
                        </a:lnTo>
                        <a:lnTo>
                          <a:pt x="3550" y="506"/>
                        </a:lnTo>
                        <a:lnTo>
                          <a:pt x="3517" y="480"/>
                        </a:lnTo>
                        <a:lnTo>
                          <a:pt x="3517" y="480"/>
                        </a:lnTo>
                        <a:lnTo>
                          <a:pt x="3496" y="462"/>
                        </a:lnTo>
                        <a:lnTo>
                          <a:pt x="3486" y="454"/>
                        </a:lnTo>
                        <a:lnTo>
                          <a:pt x="3486" y="454"/>
                        </a:lnTo>
                        <a:lnTo>
                          <a:pt x="3482" y="452"/>
                        </a:lnTo>
                        <a:lnTo>
                          <a:pt x="3479" y="451"/>
                        </a:lnTo>
                        <a:lnTo>
                          <a:pt x="3470" y="450"/>
                        </a:lnTo>
                        <a:lnTo>
                          <a:pt x="3463" y="451"/>
                        </a:lnTo>
                        <a:lnTo>
                          <a:pt x="3459" y="452"/>
                        </a:lnTo>
                        <a:lnTo>
                          <a:pt x="3456" y="454"/>
                        </a:lnTo>
                        <a:lnTo>
                          <a:pt x="3456" y="454"/>
                        </a:lnTo>
                        <a:lnTo>
                          <a:pt x="3390" y="501"/>
                        </a:lnTo>
                        <a:lnTo>
                          <a:pt x="3390" y="501"/>
                        </a:lnTo>
                        <a:lnTo>
                          <a:pt x="3326" y="549"/>
                        </a:lnTo>
                        <a:lnTo>
                          <a:pt x="3326" y="549"/>
                        </a:lnTo>
                        <a:lnTo>
                          <a:pt x="3320" y="553"/>
                        </a:lnTo>
                        <a:lnTo>
                          <a:pt x="3311" y="554"/>
                        </a:lnTo>
                        <a:lnTo>
                          <a:pt x="3304" y="553"/>
                        </a:lnTo>
                        <a:lnTo>
                          <a:pt x="3301" y="552"/>
                        </a:lnTo>
                        <a:lnTo>
                          <a:pt x="3298" y="551"/>
                        </a:lnTo>
                        <a:lnTo>
                          <a:pt x="3298" y="551"/>
                        </a:lnTo>
                        <a:lnTo>
                          <a:pt x="3260" y="526"/>
                        </a:lnTo>
                        <a:lnTo>
                          <a:pt x="3260" y="526"/>
                        </a:lnTo>
                        <a:lnTo>
                          <a:pt x="3235" y="507"/>
                        </a:lnTo>
                        <a:lnTo>
                          <a:pt x="3235" y="507"/>
                        </a:lnTo>
                        <a:lnTo>
                          <a:pt x="3222" y="500"/>
                        </a:lnTo>
                        <a:lnTo>
                          <a:pt x="3222" y="500"/>
                        </a:lnTo>
                        <a:lnTo>
                          <a:pt x="3219" y="498"/>
                        </a:lnTo>
                        <a:lnTo>
                          <a:pt x="3217" y="495"/>
                        </a:lnTo>
                        <a:lnTo>
                          <a:pt x="3214" y="489"/>
                        </a:lnTo>
                        <a:lnTo>
                          <a:pt x="3212" y="482"/>
                        </a:lnTo>
                        <a:lnTo>
                          <a:pt x="3212" y="478"/>
                        </a:lnTo>
                        <a:lnTo>
                          <a:pt x="3213" y="475"/>
                        </a:lnTo>
                        <a:lnTo>
                          <a:pt x="3213" y="475"/>
                        </a:lnTo>
                        <a:lnTo>
                          <a:pt x="3234" y="396"/>
                        </a:lnTo>
                        <a:lnTo>
                          <a:pt x="3234" y="396"/>
                        </a:lnTo>
                        <a:lnTo>
                          <a:pt x="3253" y="317"/>
                        </a:lnTo>
                        <a:lnTo>
                          <a:pt x="3253" y="317"/>
                        </a:lnTo>
                        <a:lnTo>
                          <a:pt x="3254" y="314"/>
                        </a:lnTo>
                        <a:lnTo>
                          <a:pt x="3254" y="310"/>
                        </a:lnTo>
                        <a:lnTo>
                          <a:pt x="3252" y="301"/>
                        </a:lnTo>
                        <a:lnTo>
                          <a:pt x="3248" y="295"/>
                        </a:lnTo>
                        <a:lnTo>
                          <a:pt x="3245" y="292"/>
                        </a:lnTo>
                        <a:lnTo>
                          <a:pt x="3242" y="290"/>
                        </a:lnTo>
                        <a:lnTo>
                          <a:pt x="3207" y="271"/>
                        </a:lnTo>
                        <a:lnTo>
                          <a:pt x="3169" y="250"/>
                        </a:lnTo>
                        <a:lnTo>
                          <a:pt x="3169" y="250"/>
                        </a:lnTo>
                        <a:lnTo>
                          <a:pt x="3166" y="248"/>
                        </a:lnTo>
                        <a:lnTo>
                          <a:pt x="3162" y="247"/>
                        </a:lnTo>
                        <a:lnTo>
                          <a:pt x="3154" y="247"/>
                        </a:lnTo>
                        <a:lnTo>
                          <a:pt x="3146" y="249"/>
                        </a:lnTo>
                        <a:lnTo>
                          <a:pt x="3143" y="251"/>
                        </a:lnTo>
                        <a:lnTo>
                          <a:pt x="3140" y="254"/>
                        </a:lnTo>
                        <a:lnTo>
                          <a:pt x="3140" y="254"/>
                        </a:lnTo>
                        <a:lnTo>
                          <a:pt x="3084" y="313"/>
                        </a:lnTo>
                        <a:lnTo>
                          <a:pt x="3084" y="313"/>
                        </a:lnTo>
                        <a:lnTo>
                          <a:pt x="3029" y="372"/>
                        </a:lnTo>
                        <a:lnTo>
                          <a:pt x="3029" y="372"/>
                        </a:lnTo>
                        <a:lnTo>
                          <a:pt x="3026" y="374"/>
                        </a:lnTo>
                        <a:lnTo>
                          <a:pt x="3022" y="376"/>
                        </a:lnTo>
                        <a:lnTo>
                          <a:pt x="3015" y="379"/>
                        </a:lnTo>
                        <a:lnTo>
                          <a:pt x="3008" y="379"/>
                        </a:lnTo>
                        <a:lnTo>
                          <a:pt x="3005" y="379"/>
                        </a:lnTo>
                        <a:lnTo>
                          <a:pt x="3001" y="378"/>
                        </a:lnTo>
                        <a:lnTo>
                          <a:pt x="3001" y="378"/>
                        </a:lnTo>
                        <a:lnTo>
                          <a:pt x="2989" y="371"/>
                        </a:lnTo>
                        <a:lnTo>
                          <a:pt x="2960" y="359"/>
                        </a:lnTo>
                        <a:lnTo>
                          <a:pt x="2960" y="359"/>
                        </a:lnTo>
                        <a:lnTo>
                          <a:pt x="2918" y="340"/>
                        </a:lnTo>
                        <a:lnTo>
                          <a:pt x="2918" y="340"/>
                        </a:lnTo>
                        <a:lnTo>
                          <a:pt x="2915" y="339"/>
                        </a:lnTo>
                        <a:lnTo>
                          <a:pt x="2912" y="337"/>
                        </a:lnTo>
                        <a:lnTo>
                          <a:pt x="2908" y="331"/>
                        </a:lnTo>
                        <a:lnTo>
                          <a:pt x="2905" y="324"/>
                        </a:lnTo>
                        <a:lnTo>
                          <a:pt x="2905" y="320"/>
                        </a:lnTo>
                        <a:lnTo>
                          <a:pt x="2905" y="316"/>
                        </a:lnTo>
                        <a:lnTo>
                          <a:pt x="2905" y="316"/>
                        </a:lnTo>
                        <a:lnTo>
                          <a:pt x="2912" y="236"/>
                        </a:lnTo>
                        <a:lnTo>
                          <a:pt x="2912" y="236"/>
                        </a:lnTo>
                        <a:lnTo>
                          <a:pt x="2917" y="155"/>
                        </a:lnTo>
                        <a:lnTo>
                          <a:pt x="2917" y="155"/>
                        </a:lnTo>
                        <a:lnTo>
                          <a:pt x="2917" y="152"/>
                        </a:lnTo>
                        <a:lnTo>
                          <a:pt x="2916" y="148"/>
                        </a:lnTo>
                        <a:lnTo>
                          <a:pt x="2913" y="140"/>
                        </a:lnTo>
                        <a:lnTo>
                          <a:pt x="2908" y="134"/>
                        </a:lnTo>
                        <a:lnTo>
                          <a:pt x="2904" y="132"/>
                        </a:lnTo>
                        <a:lnTo>
                          <a:pt x="2900" y="130"/>
                        </a:lnTo>
                        <a:lnTo>
                          <a:pt x="2900" y="130"/>
                        </a:lnTo>
                        <a:lnTo>
                          <a:pt x="2888" y="126"/>
                        </a:lnTo>
                        <a:lnTo>
                          <a:pt x="2862" y="116"/>
                        </a:lnTo>
                        <a:lnTo>
                          <a:pt x="2862" y="116"/>
                        </a:lnTo>
                        <a:lnTo>
                          <a:pt x="2822" y="104"/>
                        </a:lnTo>
                        <a:lnTo>
                          <a:pt x="2822" y="104"/>
                        </a:lnTo>
                        <a:lnTo>
                          <a:pt x="2819" y="102"/>
                        </a:lnTo>
                        <a:lnTo>
                          <a:pt x="2814" y="102"/>
                        </a:lnTo>
                        <a:lnTo>
                          <a:pt x="2806" y="104"/>
                        </a:lnTo>
                        <a:lnTo>
                          <a:pt x="2799" y="108"/>
                        </a:lnTo>
                        <a:lnTo>
                          <a:pt x="2797" y="110"/>
                        </a:lnTo>
                        <a:lnTo>
                          <a:pt x="2794" y="113"/>
                        </a:lnTo>
                        <a:lnTo>
                          <a:pt x="2794" y="113"/>
                        </a:lnTo>
                        <a:lnTo>
                          <a:pt x="2749" y="179"/>
                        </a:lnTo>
                        <a:lnTo>
                          <a:pt x="2749" y="179"/>
                        </a:lnTo>
                        <a:lnTo>
                          <a:pt x="2718" y="227"/>
                        </a:lnTo>
                        <a:lnTo>
                          <a:pt x="2705" y="248"/>
                        </a:lnTo>
                        <a:lnTo>
                          <a:pt x="2705" y="248"/>
                        </a:lnTo>
                        <a:lnTo>
                          <a:pt x="2703" y="251"/>
                        </a:lnTo>
                        <a:lnTo>
                          <a:pt x="2700" y="253"/>
                        </a:lnTo>
                        <a:lnTo>
                          <a:pt x="2693" y="257"/>
                        </a:lnTo>
                        <a:lnTo>
                          <a:pt x="2686" y="259"/>
                        </a:lnTo>
                        <a:lnTo>
                          <a:pt x="2682" y="259"/>
                        </a:lnTo>
                        <a:lnTo>
                          <a:pt x="2679" y="259"/>
                        </a:lnTo>
                        <a:lnTo>
                          <a:pt x="2679" y="259"/>
                        </a:lnTo>
                        <a:lnTo>
                          <a:pt x="2635" y="247"/>
                        </a:lnTo>
                        <a:lnTo>
                          <a:pt x="2635" y="247"/>
                        </a:lnTo>
                        <a:lnTo>
                          <a:pt x="2619" y="243"/>
                        </a:lnTo>
                        <a:lnTo>
                          <a:pt x="2604" y="240"/>
                        </a:lnTo>
                        <a:lnTo>
                          <a:pt x="2604" y="240"/>
                        </a:lnTo>
                        <a:lnTo>
                          <a:pt x="2591" y="237"/>
                        </a:lnTo>
                        <a:lnTo>
                          <a:pt x="2591" y="237"/>
                        </a:lnTo>
                        <a:lnTo>
                          <a:pt x="2587" y="236"/>
                        </a:lnTo>
                        <a:lnTo>
                          <a:pt x="2584" y="234"/>
                        </a:lnTo>
                        <a:lnTo>
                          <a:pt x="2579" y="230"/>
                        </a:lnTo>
                        <a:lnTo>
                          <a:pt x="2575" y="222"/>
                        </a:lnTo>
                        <a:lnTo>
                          <a:pt x="2574" y="219"/>
                        </a:lnTo>
                        <a:lnTo>
                          <a:pt x="2573" y="215"/>
                        </a:lnTo>
                        <a:lnTo>
                          <a:pt x="2573" y="215"/>
                        </a:lnTo>
                        <a:lnTo>
                          <a:pt x="2566" y="134"/>
                        </a:lnTo>
                        <a:lnTo>
                          <a:pt x="2566" y="134"/>
                        </a:lnTo>
                        <a:lnTo>
                          <a:pt x="2557" y="53"/>
                        </a:lnTo>
                        <a:lnTo>
                          <a:pt x="2557" y="53"/>
                        </a:lnTo>
                        <a:lnTo>
                          <a:pt x="2556" y="50"/>
                        </a:lnTo>
                        <a:lnTo>
                          <a:pt x="2555" y="46"/>
                        </a:lnTo>
                        <a:lnTo>
                          <a:pt x="2550" y="40"/>
                        </a:lnTo>
                        <a:lnTo>
                          <a:pt x="2544" y="35"/>
                        </a:lnTo>
                        <a:lnTo>
                          <a:pt x="2541" y="34"/>
                        </a:lnTo>
                        <a:lnTo>
                          <a:pt x="2537" y="33"/>
                        </a:lnTo>
                        <a:lnTo>
                          <a:pt x="2498" y="27"/>
                        </a:lnTo>
                        <a:lnTo>
                          <a:pt x="2455" y="19"/>
                        </a:lnTo>
                        <a:lnTo>
                          <a:pt x="2455" y="19"/>
                        </a:lnTo>
                        <a:lnTo>
                          <a:pt x="2451" y="19"/>
                        </a:lnTo>
                        <a:lnTo>
                          <a:pt x="2447" y="19"/>
                        </a:lnTo>
                        <a:lnTo>
                          <a:pt x="2439" y="23"/>
                        </a:lnTo>
                        <a:lnTo>
                          <a:pt x="2433" y="28"/>
                        </a:lnTo>
                        <a:lnTo>
                          <a:pt x="2431" y="31"/>
                        </a:lnTo>
                        <a:lnTo>
                          <a:pt x="2429" y="34"/>
                        </a:lnTo>
                        <a:lnTo>
                          <a:pt x="2429" y="34"/>
                        </a:lnTo>
                        <a:lnTo>
                          <a:pt x="2396" y="109"/>
                        </a:lnTo>
                        <a:lnTo>
                          <a:pt x="2396" y="109"/>
                        </a:lnTo>
                        <a:lnTo>
                          <a:pt x="2364" y="182"/>
                        </a:lnTo>
                        <a:lnTo>
                          <a:pt x="2364" y="182"/>
                        </a:lnTo>
                        <a:lnTo>
                          <a:pt x="2362" y="187"/>
                        </a:lnTo>
                        <a:lnTo>
                          <a:pt x="2360" y="190"/>
                        </a:lnTo>
                        <a:lnTo>
                          <a:pt x="2355" y="194"/>
                        </a:lnTo>
                        <a:lnTo>
                          <a:pt x="2348" y="197"/>
                        </a:lnTo>
                        <a:lnTo>
                          <a:pt x="2345" y="198"/>
                        </a:lnTo>
                        <a:lnTo>
                          <a:pt x="2341" y="198"/>
                        </a:lnTo>
                        <a:lnTo>
                          <a:pt x="2341" y="198"/>
                        </a:lnTo>
                        <a:lnTo>
                          <a:pt x="2327" y="196"/>
                        </a:lnTo>
                        <a:lnTo>
                          <a:pt x="2327" y="196"/>
                        </a:lnTo>
                        <a:lnTo>
                          <a:pt x="2296" y="195"/>
                        </a:lnTo>
                        <a:lnTo>
                          <a:pt x="2296" y="195"/>
                        </a:lnTo>
                        <a:lnTo>
                          <a:pt x="2250" y="192"/>
                        </a:lnTo>
                        <a:lnTo>
                          <a:pt x="2250" y="192"/>
                        </a:lnTo>
                        <a:lnTo>
                          <a:pt x="2247" y="191"/>
                        </a:lnTo>
                        <a:lnTo>
                          <a:pt x="2244" y="190"/>
                        </a:lnTo>
                        <a:lnTo>
                          <a:pt x="2237" y="186"/>
                        </a:lnTo>
                        <a:lnTo>
                          <a:pt x="2232" y="180"/>
                        </a:lnTo>
                        <a:lnTo>
                          <a:pt x="2229" y="173"/>
                        </a:lnTo>
                        <a:lnTo>
                          <a:pt x="2229" y="173"/>
                        </a:lnTo>
                        <a:lnTo>
                          <a:pt x="2208" y="95"/>
                        </a:lnTo>
                        <a:lnTo>
                          <a:pt x="2208" y="95"/>
                        </a:lnTo>
                        <a:lnTo>
                          <a:pt x="2185" y="17"/>
                        </a:lnTo>
                        <a:lnTo>
                          <a:pt x="2185" y="17"/>
                        </a:lnTo>
                        <a:lnTo>
                          <a:pt x="2184" y="14"/>
                        </a:lnTo>
                        <a:lnTo>
                          <a:pt x="2182" y="11"/>
                        </a:lnTo>
                        <a:lnTo>
                          <a:pt x="2176" y="5"/>
                        </a:lnTo>
                        <a:lnTo>
                          <a:pt x="2170" y="2"/>
                        </a:lnTo>
                        <a:lnTo>
                          <a:pt x="2166" y="1"/>
                        </a:lnTo>
                        <a:lnTo>
                          <a:pt x="2162" y="0"/>
                        </a:lnTo>
                        <a:lnTo>
                          <a:pt x="2162" y="0"/>
                        </a:lnTo>
                        <a:lnTo>
                          <a:pt x="2121" y="0"/>
                        </a:lnTo>
                        <a:lnTo>
                          <a:pt x="2121" y="0"/>
                        </a:lnTo>
                        <a:lnTo>
                          <a:pt x="2079" y="2"/>
                        </a:lnTo>
                        <a:lnTo>
                          <a:pt x="2079" y="2"/>
                        </a:lnTo>
                        <a:lnTo>
                          <a:pt x="2074" y="2"/>
                        </a:lnTo>
                        <a:lnTo>
                          <a:pt x="2071" y="3"/>
                        </a:lnTo>
                        <a:lnTo>
                          <a:pt x="2064" y="7"/>
                        </a:lnTo>
                        <a:lnTo>
                          <a:pt x="2059" y="13"/>
                        </a:lnTo>
                        <a:lnTo>
                          <a:pt x="2057" y="16"/>
                        </a:lnTo>
                        <a:lnTo>
                          <a:pt x="2056" y="19"/>
                        </a:lnTo>
                        <a:lnTo>
                          <a:pt x="2056" y="19"/>
                        </a:lnTo>
                        <a:lnTo>
                          <a:pt x="2035" y="98"/>
                        </a:lnTo>
                        <a:lnTo>
                          <a:pt x="2035" y="98"/>
                        </a:lnTo>
                        <a:lnTo>
                          <a:pt x="2018" y="177"/>
                        </a:lnTo>
                        <a:lnTo>
                          <a:pt x="2018" y="177"/>
                        </a:lnTo>
                        <a:lnTo>
                          <a:pt x="2015" y="184"/>
                        </a:lnTo>
                        <a:lnTo>
                          <a:pt x="2010" y="190"/>
                        </a:lnTo>
                        <a:lnTo>
                          <a:pt x="2004" y="195"/>
                        </a:lnTo>
                        <a:lnTo>
                          <a:pt x="2001" y="196"/>
                        </a:lnTo>
                        <a:lnTo>
                          <a:pt x="1998" y="197"/>
                        </a:lnTo>
                        <a:lnTo>
                          <a:pt x="1998" y="197"/>
                        </a:lnTo>
                        <a:lnTo>
                          <a:pt x="1951" y="201"/>
                        </a:lnTo>
                        <a:lnTo>
                          <a:pt x="1951" y="201"/>
                        </a:lnTo>
                        <a:lnTo>
                          <a:pt x="1921" y="204"/>
                        </a:lnTo>
                        <a:lnTo>
                          <a:pt x="1906" y="206"/>
                        </a:lnTo>
                        <a:lnTo>
                          <a:pt x="1906" y="206"/>
                        </a:lnTo>
                        <a:lnTo>
                          <a:pt x="1903" y="206"/>
                        </a:lnTo>
                        <a:lnTo>
                          <a:pt x="1899" y="205"/>
                        </a:lnTo>
                        <a:lnTo>
                          <a:pt x="1893" y="203"/>
                        </a:lnTo>
                        <a:lnTo>
                          <a:pt x="1887" y="198"/>
                        </a:lnTo>
                        <a:lnTo>
                          <a:pt x="1885" y="195"/>
                        </a:lnTo>
                        <a:lnTo>
                          <a:pt x="1883" y="192"/>
                        </a:lnTo>
                        <a:lnTo>
                          <a:pt x="1883" y="192"/>
                        </a:lnTo>
                        <a:lnTo>
                          <a:pt x="1849" y="118"/>
                        </a:lnTo>
                        <a:lnTo>
                          <a:pt x="1849" y="118"/>
                        </a:lnTo>
                        <a:lnTo>
                          <a:pt x="1813" y="45"/>
                        </a:lnTo>
                        <a:lnTo>
                          <a:pt x="1813" y="45"/>
                        </a:lnTo>
                        <a:lnTo>
                          <a:pt x="1811" y="42"/>
                        </a:lnTo>
                        <a:lnTo>
                          <a:pt x="1808" y="39"/>
                        </a:lnTo>
                        <a:lnTo>
                          <a:pt x="1802" y="35"/>
                        </a:lnTo>
                        <a:lnTo>
                          <a:pt x="1795" y="32"/>
                        </a:lnTo>
                        <a:lnTo>
                          <a:pt x="1791" y="32"/>
                        </a:lnTo>
                        <a:lnTo>
                          <a:pt x="1786" y="32"/>
                        </a:lnTo>
                        <a:lnTo>
                          <a:pt x="1747" y="40"/>
                        </a:lnTo>
                        <a:lnTo>
                          <a:pt x="1705" y="48"/>
                        </a:lnTo>
                        <a:lnTo>
                          <a:pt x="1705" y="48"/>
                        </a:lnTo>
                        <a:lnTo>
                          <a:pt x="1701" y="49"/>
                        </a:lnTo>
                        <a:lnTo>
                          <a:pt x="1698" y="51"/>
                        </a:lnTo>
                        <a:lnTo>
                          <a:pt x="1692" y="55"/>
                        </a:lnTo>
                        <a:lnTo>
                          <a:pt x="1687" y="63"/>
                        </a:lnTo>
                        <a:lnTo>
                          <a:pt x="1686" y="66"/>
                        </a:lnTo>
                        <a:lnTo>
                          <a:pt x="1686" y="70"/>
                        </a:lnTo>
                        <a:lnTo>
                          <a:pt x="1686" y="70"/>
                        </a:lnTo>
                        <a:lnTo>
                          <a:pt x="1680" y="151"/>
                        </a:lnTo>
                        <a:lnTo>
                          <a:pt x="1680" y="151"/>
                        </a:lnTo>
                        <a:lnTo>
                          <a:pt x="1676" y="232"/>
                        </a:lnTo>
                        <a:lnTo>
                          <a:pt x="1676" y="232"/>
                        </a:lnTo>
                        <a:lnTo>
                          <a:pt x="1675" y="236"/>
                        </a:lnTo>
                        <a:lnTo>
                          <a:pt x="1674" y="239"/>
                        </a:lnTo>
                        <a:lnTo>
                          <a:pt x="1671" y="246"/>
                        </a:lnTo>
                        <a:lnTo>
                          <a:pt x="1665" y="251"/>
                        </a:lnTo>
                        <a:lnTo>
                          <a:pt x="1662" y="253"/>
                        </a:lnTo>
                        <a:lnTo>
                          <a:pt x="1658" y="254"/>
                        </a:lnTo>
                        <a:lnTo>
                          <a:pt x="1658" y="254"/>
                        </a:lnTo>
                        <a:lnTo>
                          <a:pt x="1645" y="257"/>
                        </a:lnTo>
                        <a:lnTo>
                          <a:pt x="1631" y="261"/>
                        </a:lnTo>
                        <a:lnTo>
                          <a:pt x="1614" y="265"/>
                        </a:lnTo>
                        <a:lnTo>
                          <a:pt x="1614" y="265"/>
                        </a:lnTo>
                        <a:lnTo>
                          <a:pt x="1571" y="279"/>
                        </a:lnTo>
                        <a:lnTo>
                          <a:pt x="1571" y="279"/>
                        </a:lnTo>
                        <a:lnTo>
                          <a:pt x="1567" y="280"/>
                        </a:lnTo>
                        <a:lnTo>
                          <a:pt x="1564" y="280"/>
                        </a:lnTo>
                        <a:lnTo>
                          <a:pt x="1557" y="278"/>
                        </a:lnTo>
                        <a:lnTo>
                          <a:pt x="1550" y="275"/>
                        </a:lnTo>
                        <a:lnTo>
                          <a:pt x="1548" y="272"/>
                        </a:lnTo>
                        <a:lnTo>
                          <a:pt x="1545" y="270"/>
                        </a:lnTo>
                        <a:lnTo>
                          <a:pt x="1545" y="270"/>
                        </a:lnTo>
                        <a:lnTo>
                          <a:pt x="1530" y="248"/>
                        </a:lnTo>
                        <a:lnTo>
                          <a:pt x="1498" y="203"/>
                        </a:lnTo>
                        <a:lnTo>
                          <a:pt x="1498" y="203"/>
                        </a:lnTo>
                        <a:lnTo>
                          <a:pt x="1450" y="137"/>
                        </a:lnTo>
                        <a:lnTo>
                          <a:pt x="1450" y="137"/>
                        </a:lnTo>
                        <a:lnTo>
                          <a:pt x="1448" y="134"/>
                        </a:lnTo>
                        <a:lnTo>
                          <a:pt x="1445" y="132"/>
                        </a:lnTo>
                        <a:lnTo>
                          <a:pt x="1438" y="129"/>
                        </a:lnTo>
                        <a:lnTo>
                          <a:pt x="1431" y="128"/>
                        </a:lnTo>
                        <a:lnTo>
                          <a:pt x="1427" y="128"/>
                        </a:lnTo>
                        <a:lnTo>
                          <a:pt x="1423" y="129"/>
                        </a:lnTo>
                        <a:lnTo>
                          <a:pt x="1423" y="129"/>
                        </a:lnTo>
                        <a:lnTo>
                          <a:pt x="1384" y="143"/>
                        </a:lnTo>
                        <a:lnTo>
                          <a:pt x="1384" y="143"/>
                        </a:lnTo>
                        <a:lnTo>
                          <a:pt x="1345" y="159"/>
                        </a:lnTo>
                        <a:lnTo>
                          <a:pt x="1345" y="159"/>
                        </a:lnTo>
                        <a:lnTo>
                          <a:pt x="1342" y="161"/>
                        </a:lnTo>
                        <a:lnTo>
                          <a:pt x="1339" y="163"/>
                        </a:lnTo>
                        <a:lnTo>
                          <a:pt x="1333" y="169"/>
                        </a:lnTo>
                        <a:lnTo>
                          <a:pt x="1330" y="176"/>
                        </a:lnTo>
                        <a:lnTo>
                          <a:pt x="1329" y="180"/>
                        </a:lnTo>
                        <a:lnTo>
                          <a:pt x="1329" y="184"/>
                        </a:lnTo>
                        <a:lnTo>
                          <a:pt x="1329" y="184"/>
                        </a:lnTo>
                        <a:lnTo>
                          <a:pt x="1338" y="264"/>
                        </a:lnTo>
                        <a:lnTo>
                          <a:pt x="1338" y="264"/>
                        </a:lnTo>
                        <a:lnTo>
                          <a:pt x="1345" y="320"/>
                        </a:lnTo>
                        <a:lnTo>
                          <a:pt x="1348" y="344"/>
                        </a:lnTo>
                        <a:lnTo>
                          <a:pt x="1348" y="344"/>
                        </a:lnTo>
                        <a:lnTo>
                          <a:pt x="1348" y="348"/>
                        </a:lnTo>
                        <a:lnTo>
                          <a:pt x="1348" y="353"/>
                        </a:lnTo>
                        <a:lnTo>
                          <a:pt x="1346" y="360"/>
                        </a:lnTo>
                        <a:lnTo>
                          <a:pt x="1342" y="366"/>
                        </a:lnTo>
                        <a:lnTo>
                          <a:pt x="1339" y="368"/>
                        </a:lnTo>
                        <a:lnTo>
                          <a:pt x="1335" y="370"/>
                        </a:lnTo>
                        <a:lnTo>
                          <a:pt x="1335" y="370"/>
                        </a:lnTo>
                        <a:lnTo>
                          <a:pt x="1294" y="389"/>
                        </a:lnTo>
                        <a:lnTo>
                          <a:pt x="1294" y="389"/>
                        </a:lnTo>
                        <a:lnTo>
                          <a:pt x="1266" y="403"/>
                        </a:lnTo>
                        <a:lnTo>
                          <a:pt x="1253" y="410"/>
                        </a:lnTo>
                        <a:lnTo>
                          <a:pt x="1253" y="410"/>
                        </a:lnTo>
                        <a:lnTo>
                          <a:pt x="1250" y="411"/>
                        </a:lnTo>
                        <a:lnTo>
                          <a:pt x="1246" y="412"/>
                        </a:lnTo>
                        <a:lnTo>
                          <a:pt x="1239" y="412"/>
                        </a:lnTo>
                        <a:lnTo>
                          <a:pt x="1232" y="409"/>
                        </a:lnTo>
                        <a:lnTo>
                          <a:pt x="1229" y="407"/>
                        </a:lnTo>
                        <a:lnTo>
                          <a:pt x="1226" y="405"/>
                        </a:lnTo>
                        <a:lnTo>
                          <a:pt x="1226" y="405"/>
                        </a:lnTo>
                        <a:lnTo>
                          <a:pt x="1169" y="347"/>
                        </a:lnTo>
                        <a:lnTo>
                          <a:pt x="1169" y="347"/>
                        </a:lnTo>
                        <a:lnTo>
                          <a:pt x="1110" y="291"/>
                        </a:lnTo>
                        <a:lnTo>
                          <a:pt x="1110" y="291"/>
                        </a:lnTo>
                        <a:lnTo>
                          <a:pt x="1107" y="289"/>
                        </a:lnTo>
                        <a:lnTo>
                          <a:pt x="1104" y="287"/>
                        </a:lnTo>
                        <a:lnTo>
                          <a:pt x="1096" y="285"/>
                        </a:lnTo>
                        <a:lnTo>
                          <a:pt x="1088" y="285"/>
                        </a:lnTo>
                        <a:lnTo>
                          <a:pt x="1084" y="286"/>
                        </a:lnTo>
                        <a:lnTo>
                          <a:pt x="1081" y="288"/>
                        </a:lnTo>
                        <a:lnTo>
                          <a:pt x="1047" y="308"/>
                        </a:lnTo>
                        <a:lnTo>
                          <a:pt x="1010" y="331"/>
                        </a:lnTo>
                        <a:lnTo>
                          <a:pt x="1010" y="331"/>
                        </a:lnTo>
                        <a:lnTo>
                          <a:pt x="1006" y="333"/>
                        </a:lnTo>
                        <a:lnTo>
                          <a:pt x="1004" y="336"/>
                        </a:lnTo>
                        <a:lnTo>
                          <a:pt x="1000" y="343"/>
                        </a:lnTo>
                        <a:lnTo>
                          <a:pt x="998" y="351"/>
                        </a:lnTo>
                        <a:lnTo>
                          <a:pt x="998" y="355"/>
                        </a:lnTo>
                        <a:lnTo>
                          <a:pt x="999" y="359"/>
                        </a:lnTo>
                        <a:lnTo>
                          <a:pt x="999" y="359"/>
                        </a:lnTo>
                        <a:lnTo>
                          <a:pt x="1022" y="437"/>
                        </a:lnTo>
                        <a:lnTo>
                          <a:pt x="1022" y="437"/>
                        </a:lnTo>
                        <a:lnTo>
                          <a:pt x="1045" y="513"/>
                        </a:lnTo>
                        <a:lnTo>
                          <a:pt x="1045" y="513"/>
                        </a:lnTo>
                        <a:lnTo>
                          <a:pt x="1046" y="518"/>
                        </a:lnTo>
                        <a:lnTo>
                          <a:pt x="1046" y="522"/>
                        </a:lnTo>
                        <a:lnTo>
                          <a:pt x="1045" y="529"/>
                        </a:lnTo>
                        <a:lnTo>
                          <a:pt x="1042" y="535"/>
                        </a:lnTo>
                        <a:lnTo>
                          <a:pt x="1040" y="538"/>
                        </a:lnTo>
                        <a:lnTo>
                          <a:pt x="1037" y="540"/>
                        </a:lnTo>
                        <a:lnTo>
                          <a:pt x="1037" y="540"/>
                        </a:lnTo>
                        <a:lnTo>
                          <a:pt x="1025" y="548"/>
                        </a:lnTo>
                        <a:lnTo>
                          <a:pt x="1025" y="548"/>
                        </a:lnTo>
                        <a:lnTo>
                          <a:pt x="1000" y="567"/>
                        </a:lnTo>
                        <a:lnTo>
                          <a:pt x="1000" y="567"/>
                        </a:lnTo>
                        <a:lnTo>
                          <a:pt x="963" y="594"/>
                        </a:lnTo>
                        <a:lnTo>
                          <a:pt x="963" y="594"/>
                        </a:lnTo>
                        <a:lnTo>
                          <a:pt x="960" y="595"/>
                        </a:lnTo>
                        <a:lnTo>
                          <a:pt x="957" y="596"/>
                        </a:lnTo>
                        <a:lnTo>
                          <a:pt x="950" y="598"/>
                        </a:lnTo>
                        <a:lnTo>
                          <a:pt x="942" y="596"/>
                        </a:lnTo>
                        <a:lnTo>
                          <a:pt x="939" y="595"/>
                        </a:lnTo>
                        <a:lnTo>
                          <a:pt x="936" y="593"/>
                        </a:lnTo>
                        <a:lnTo>
                          <a:pt x="936" y="593"/>
                        </a:lnTo>
                        <a:lnTo>
                          <a:pt x="869" y="547"/>
                        </a:lnTo>
                        <a:lnTo>
                          <a:pt x="869" y="547"/>
                        </a:lnTo>
                        <a:lnTo>
                          <a:pt x="801" y="502"/>
                        </a:lnTo>
                        <a:lnTo>
                          <a:pt x="801" y="502"/>
                        </a:lnTo>
                        <a:lnTo>
                          <a:pt x="798" y="500"/>
                        </a:lnTo>
                        <a:lnTo>
                          <a:pt x="795" y="499"/>
                        </a:lnTo>
                        <a:lnTo>
                          <a:pt x="787" y="499"/>
                        </a:lnTo>
                        <a:lnTo>
                          <a:pt x="779" y="500"/>
                        </a:lnTo>
                        <a:lnTo>
                          <a:pt x="776" y="502"/>
                        </a:lnTo>
                        <a:lnTo>
                          <a:pt x="773" y="504"/>
                        </a:lnTo>
                        <a:lnTo>
                          <a:pt x="773" y="504"/>
                        </a:lnTo>
                        <a:lnTo>
                          <a:pt x="763" y="512"/>
                        </a:lnTo>
                        <a:lnTo>
                          <a:pt x="741" y="531"/>
                        </a:lnTo>
                        <a:lnTo>
                          <a:pt x="741" y="531"/>
                        </a:lnTo>
                        <a:lnTo>
                          <a:pt x="710" y="559"/>
                        </a:lnTo>
                        <a:lnTo>
                          <a:pt x="710" y="559"/>
                        </a:lnTo>
                        <a:lnTo>
                          <a:pt x="707" y="562"/>
                        </a:lnTo>
                        <a:lnTo>
                          <a:pt x="705" y="565"/>
                        </a:lnTo>
                        <a:lnTo>
                          <a:pt x="703" y="572"/>
                        </a:lnTo>
                        <a:lnTo>
                          <a:pt x="702" y="580"/>
                        </a:lnTo>
                        <a:lnTo>
                          <a:pt x="703" y="584"/>
                        </a:lnTo>
                        <a:lnTo>
                          <a:pt x="704" y="587"/>
                        </a:lnTo>
                        <a:lnTo>
                          <a:pt x="704" y="587"/>
                        </a:lnTo>
                        <a:lnTo>
                          <a:pt x="714" y="610"/>
                        </a:lnTo>
                        <a:lnTo>
                          <a:pt x="740" y="660"/>
                        </a:lnTo>
                        <a:lnTo>
                          <a:pt x="740" y="660"/>
                        </a:lnTo>
                        <a:lnTo>
                          <a:pt x="777" y="733"/>
                        </a:lnTo>
                        <a:lnTo>
                          <a:pt x="777" y="733"/>
                        </a:lnTo>
                        <a:lnTo>
                          <a:pt x="778" y="736"/>
                        </a:lnTo>
                        <a:lnTo>
                          <a:pt x="779" y="740"/>
                        </a:lnTo>
                        <a:lnTo>
                          <a:pt x="779" y="747"/>
                        </a:lnTo>
                        <a:lnTo>
                          <a:pt x="777" y="754"/>
                        </a:lnTo>
                        <a:lnTo>
                          <a:pt x="776" y="757"/>
                        </a:lnTo>
                        <a:lnTo>
                          <a:pt x="773" y="760"/>
                        </a:lnTo>
                        <a:lnTo>
                          <a:pt x="773" y="760"/>
                        </a:lnTo>
                        <a:lnTo>
                          <a:pt x="741" y="792"/>
                        </a:lnTo>
                        <a:lnTo>
                          <a:pt x="741" y="792"/>
                        </a:lnTo>
                        <a:lnTo>
                          <a:pt x="710" y="826"/>
                        </a:lnTo>
                        <a:lnTo>
                          <a:pt x="710" y="826"/>
                        </a:lnTo>
                        <a:lnTo>
                          <a:pt x="707" y="828"/>
                        </a:lnTo>
                        <a:lnTo>
                          <a:pt x="704" y="830"/>
                        </a:lnTo>
                        <a:lnTo>
                          <a:pt x="697" y="832"/>
                        </a:lnTo>
                        <a:lnTo>
                          <a:pt x="690" y="832"/>
                        </a:lnTo>
                        <a:lnTo>
                          <a:pt x="686" y="831"/>
                        </a:lnTo>
                        <a:lnTo>
                          <a:pt x="683" y="830"/>
                        </a:lnTo>
                        <a:lnTo>
                          <a:pt x="683" y="830"/>
                        </a:lnTo>
                        <a:lnTo>
                          <a:pt x="609" y="795"/>
                        </a:lnTo>
                        <a:lnTo>
                          <a:pt x="609" y="795"/>
                        </a:lnTo>
                        <a:lnTo>
                          <a:pt x="535" y="764"/>
                        </a:lnTo>
                        <a:lnTo>
                          <a:pt x="535" y="764"/>
                        </a:lnTo>
                        <a:lnTo>
                          <a:pt x="531" y="763"/>
                        </a:lnTo>
                        <a:lnTo>
                          <a:pt x="527" y="762"/>
                        </a:lnTo>
                        <a:lnTo>
                          <a:pt x="520" y="763"/>
                        </a:lnTo>
                        <a:lnTo>
                          <a:pt x="512" y="766"/>
                        </a:lnTo>
                        <a:lnTo>
                          <a:pt x="509" y="768"/>
                        </a:lnTo>
                        <a:lnTo>
                          <a:pt x="506" y="771"/>
                        </a:lnTo>
                        <a:lnTo>
                          <a:pt x="481" y="800"/>
                        </a:lnTo>
                        <a:lnTo>
                          <a:pt x="481" y="800"/>
                        </a:lnTo>
                        <a:lnTo>
                          <a:pt x="467" y="818"/>
                        </a:lnTo>
                        <a:lnTo>
                          <a:pt x="467" y="818"/>
                        </a:lnTo>
                        <a:lnTo>
                          <a:pt x="454" y="835"/>
                        </a:lnTo>
                        <a:lnTo>
                          <a:pt x="454" y="835"/>
                        </a:lnTo>
                        <a:lnTo>
                          <a:pt x="452" y="838"/>
                        </a:lnTo>
                        <a:lnTo>
                          <a:pt x="451" y="841"/>
                        </a:lnTo>
                        <a:lnTo>
                          <a:pt x="449" y="850"/>
                        </a:lnTo>
                        <a:lnTo>
                          <a:pt x="450" y="857"/>
                        </a:lnTo>
                        <a:lnTo>
                          <a:pt x="451" y="861"/>
                        </a:lnTo>
                        <a:lnTo>
                          <a:pt x="453" y="864"/>
                        </a:lnTo>
                        <a:lnTo>
                          <a:pt x="453" y="864"/>
                        </a:lnTo>
                        <a:lnTo>
                          <a:pt x="501" y="930"/>
                        </a:lnTo>
                        <a:lnTo>
                          <a:pt x="501" y="930"/>
                        </a:lnTo>
                        <a:lnTo>
                          <a:pt x="549" y="994"/>
                        </a:lnTo>
                        <a:lnTo>
                          <a:pt x="549" y="994"/>
                        </a:lnTo>
                        <a:lnTo>
                          <a:pt x="552" y="1000"/>
                        </a:lnTo>
                        <a:lnTo>
                          <a:pt x="554" y="1009"/>
                        </a:lnTo>
                        <a:lnTo>
                          <a:pt x="553" y="1016"/>
                        </a:lnTo>
                        <a:lnTo>
                          <a:pt x="552" y="1019"/>
                        </a:lnTo>
                        <a:lnTo>
                          <a:pt x="550" y="1022"/>
                        </a:lnTo>
                        <a:lnTo>
                          <a:pt x="550" y="1022"/>
                        </a:lnTo>
                        <a:lnTo>
                          <a:pt x="525" y="1060"/>
                        </a:lnTo>
                        <a:lnTo>
                          <a:pt x="525" y="1060"/>
                        </a:lnTo>
                        <a:lnTo>
                          <a:pt x="507" y="1085"/>
                        </a:lnTo>
                        <a:lnTo>
                          <a:pt x="507" y="1085"/>
                        </a:lnTo>
                        <a:lnTo>
                          <a:pt x="499" y="1098"/>
                        </a:lnTo>
                        <a:lnTo>
                          <a:pt x="499" y="1098"/>
                        </a:lnTo>
                        <a:lnTo>
                          <a:pt x="497" y="1101"/>
                        </a:lnTo>
                        <a:lnTo>
                          <a:pt x="495" y="1103"/>
                        </a:lnTo>
                        <a:lnTo>
                          <a:pt x="489" y="1107"/>
                        </a:lnTo>
                        <a:lnTo>
                          <a:pt x="481" y="1108"/>
                        </a:lnTo>
                        <a:lnTo>
                          <a:pt x="478" y="1108"/>
                        </a:lnTo>
                        <a:lnTo>
                          <a:pt x="474" y="1107"/>
                        </a:lnTo>
                        <a:lnTo>
                          <a:pt x="474" y="1107"/>
                        </a:lnTo>
                        <a:lnTo>
                          <a:pt x="396" y="1086"/>
                        </a:lnTo>
                        <a:lnTo>
                          <a:pt x="396" y="1086"/>
                        </a:lnTo>
                        <a:lnTo>
                          <a:pt x="317" y="1067"/>
                        </a:lnTo>
                        <a:lnTo>
                          <a:pt x="317" y="1067"/>
                        </a:lnTo>
                        <a:lnTo>
                          <a:pt x="313" y="1066"/>
                        </a:lnTo>
                        <a:lnTo>
                          <a:pt x="308" y="1066"/>
                        </a:lnTo>
                        <a:lnTo>
                          <a:pt x="301" y="1068"/>
                        </a:lnTo>
                        <a:lnTo>
                          <a:pt x="294" y="1072"/>
                        </a:lnTo>
                        <a:lnTo>
                          <a:pt x="292" y="1075"/>
                        </a:lnTo>
                        <a:lnTo>
                          <a:pt x="289" y="1078"/>
                        </a:lnTo>
                        <a:lnTo>
                          <a:pt x="249" y="1151"/>
                        </a:lnTo>
                        <a:lnTo>
                          <a:pt x="249" y="1151"/>
                        </a:lnTo>
                        <a:lnTo>
                          <a:pt x="248" y="1154"/>
                        </a:lnTo>
                        <a:lnTo>
                          <a:pt x="247" y="1158"/>
                        </a:lnTo>
                        <a:lnTo>
                          <a:pt x="247" y="1166"/>
                        </a:lnTo>
                        <a:lnTo>
                          <a:pt x="249" y="1174"/>
                        </a:lnTo>
                        <a:lnTo>
                          <a:pt x="251" y="1177"/>
                        </a:lnTo>
                        <a:lnTo>
                          <a:pt x="253" y="1180"/>
                        </a:lnTo>
                        <a:lnTo>
                          <a:pt x="253" y="1180"/>
                        </a:lnTo>
                        <a:lnTo>
                          <a:pt x="312" y="1236"/>
                        </a:lnTo>
                        <a:lnTo>
                          <a:pt x="312" y="1236"/>
                        </a:lnTo>
                        <a:lnTo>
                          <a:pt x="371" y="1291"/>
                        </a:lnTo>
                        <a:lnTo>
                          <a:pt x="371" y="1291"/>
                        </a:lnTo>
                        <a:lnTo>
                          <a:pt x="374" y="1294"/>
                        </a:lnTo>
                        <a:lnTo>
                          <a:pt x="376" y="1298"/>
                        </a:lnTo>
                        <a:lnTo>
                          <a:pt x="378" y="1305"/>
                        </a:lnTo>
                        <a:lnTo>
                          <a:pt x="379" y="1312"/>
                        </a:lnTo>
                        <a:lnTo>
                          <a:pt x="378" y="1315"/>
                        </a:lnTo>
                        <a:lnTo>
                          <a:pt x="377" y="1319"/>
                        </a:lnTo>
                        <a:lnTo>
                          <a:pt x="377" y="1319"/>
                        </a:lnTo>
                        <a:lnTo>
                          <a:pt x="371" y="1331"/>
                        </a:lnTo>
                        <a:lnTo>
                          <a:pt x="359" y="1360"/>
                        </a:lnTo>
                        <a:lnTo>
                          <a:pt x="359" y="1360"/>
                        </a:lnTo>
                        <a:lnTo>
                          <a:pt x="340" y="1402"/>
                        </a:lnTo>
                        <a:lnTo>
                          <a:pt x="340" y="1402"/>
                        </a:lnTo>
                        <a:lnTo>
                          <a:pt x="338" y="1405"/>
                        </a:lnTo>
                        <a:lnTo>
                          <a:pt x="336" y="1408"/>
                        </a:lnTo>
                        <a:lnTo>
                          <a:pt x="330" y="1412"/>
                        </a:lnTo>
                        <a:lnTo>
                          <a:pt x="323" y="1415"/>
                        </a:lnTo>
                        <a:lnTo>
                          <a:pt x="320" y="1415"/>
                        </a:lnTo>
                        <a:lnTo>
                          <a:pt x="316" y="1415"/>
                        </a:lnTo>
                        <a:lnTo>
                          <a:pt x="316" y="1415"/>
                        </a:lnTo>
                        <a:lnTo>
                          <a:pt x="236" y="1408"/>
                        </a:lnTo>
                        <a:lnTo>
                          <a:pt x="236" y="1408"/>
                        </a:lnTo>
                        <a:lnTo>
                          <a:pt x="155" y="1403"/>
                        </a:lnTo>
                        <a:lnTo>
                          <a:pt x="155" y="1403"/>
                        </a:lnTo>
                        <a:lnTo>
                          <a:pt x="151" y="1403"/>
                        </a:lnTo>
                        <a:lnTo>
                          <a:pt x="148" y="1404"/>
                        </a:lnTo>
                        <a:lnTo>
                          <a:pt x="140" y="1407"/>
                        </a:lnTo>
                        <a:lnTo>
                          <a:pt x="134" y="1412"/>
                        </a:lnTo>
                        <a:lnTo>
                          <a:pt x="132" y="1416"/>
                        </a:lnTo>
                        <a:lnTo>
                          <a:pt x="130" y="1420"/>
                        </a:lnTo>
                        <a:lnTo>
                          <a:pt x="117" y="1456"/>
                        </a:lnTo>
                        <a:lnTo>
                          <a:pt x="104" y="1498"/>
                        </a:lnTo>
                        <a:lnTo>
                          <a:pt x="104" y="1498"/>
                        </a:lnTo>
                        <a:lnTo>
                          <a:pt x="102" y="1501"/>
                        </a:lnTo>
                        <a:lnTo>
                          <a:pt x="102" y="1506"/>
                        </a:lnTo>
                        <a:lnTo>
                          <a:pt x="104" y="1514"/>
                        </a:lnTo>
                        <a:lnTo>
                          <a:pt x="107" y="1521"/>
                        </a:lnTo>
                        <a:lnTo>
                          <a:pt x="110" y="1523"/>
                        </a:lnTo>
                        <a:lnTo>
                          <a:pt x="113" y="1526"/>
                        </a:lnTo>
                        <a:lnTo>
                          <a:pt x="113" y="1526"/>
                        </a:lnTo>
                        <a:lnTo>
                          <a:pt x="179" y="1571"/>
                        </a:lnTo>
                        <a:lnTo>
                          <a:pt x="179" y="1571"/>
                        </a:lnTo>
                        <a:lnTo>
                          <a:pt x="225" y="1602"/>
                        </a:lnTo>
                        <a:lnTo>
                          <a:pt x="247" y="1615"/>
                        </a:lnTo>
                        <a:lnTo>
                          <a:pt x="247" y="1615"/>
                        </a:lnTo>
                        <a:lnTo>
                          <a:pt x="250" y="1617"/>
                        </a:lnTo>
                        <a:lnTo>
                          <a:pt x="253" y="1620"/>
                        </a:lnTo>
                        <a:lnTo>
                          <a:pt x="257" y="1627"/>
                        </a:lnTo>
                        <a:lnTo>
                          <a:pt x="259" y="1634"/>
                        </a:lnTo>
                        <a:lnTo>
                          <a:pt x="259" y="1638"/>
                        </a:lnTo>
                        <a:lnTo>
                          <a:pt x="258" y="1641"/>
                        </a:lnTo>
                        <a:lnTo>
                          <a:pt x="258" y="1641"/>
                        </a:lnTo>
                        <a:lnTo>
                          <a:pt x="247" y="1685"/>
                        </a:lnTo>
                        <a:lnTo>
                          <a:pt x="247" y="1685"/>
                        </a:lnTo>
                        <a:lnTo>
                          <a:pt x="243" y="1701"/>
                        </a:lnTo>
                        <a:lnTo>
                          <a:pt x="240" y="1716"/>
                        </a:lnTo>
                        <a:lnTo>
                          <a:pt x="240" y="1716"/>
                        </a:lnTo>
                        <a:lnTo>
                          <a:pt x="237" y="1729"/>
                        </a:lnTo>
                        <a:lnTo>
                          <a:pt x="237" y="1729"/>
                        </a:lnTo>
                        <a:lnTo>
                          <a:pt x="236" y="1733"/>
                        </a:lnTo>
                        <a:lnTo>
                          <a:pt x="234" y="1736"/>
                        </a:lnTo>
                        <a:lnTo>
                          <a:pt x="229" y="1741"/>
                        </a:lnTo>
                        <a:lnTo>
                          <a:pt x="222" y="1745"/>
                        </a:lnTo>
                        <a:lnTo>
                          <a:pt x="218" y="1746"/>
                        </a:lnTo>
                        <a:lnTo>
                          <a:pt x="215" y="1747"/>
                        </a:lnTo>
                        <a:lnTo>
                          <a:pt x="215" y="1747"/>
                        </a:lnTo>
                        <a:lnTo>
                          <a:pt x="134" y="1755"/>
                        </a:lnTo>
                        <a:lnTo>
                          <a:pt x="134" y="1755"/>
                        </a:lnTo>
                        <a:lnTo>
                          <a:pt x="53" y="1763"/>
                        </a:lnTo>
                        <a:lnTo>
                          <a:pt x="53" y="1763"/>
                        </a:lnTo>
                        <a:lnTo>
                          <a:pt x="49" y="1764"/>
                        </a:lnTo>
                        <a:lnTo>
                          <a:pt x="46" y="1765"/>
                        </a:lnTo>
                        <a:lnTo>
                          <a:pt x="40" y="1770"/>
                        </a:lnTo>
                        <a:lnTo>
                          <a:pt x="35" y="1776"/>
                        </a:lnTo>
                        <a:lnTo>
                          <a:pt x="34" y="1779"/>
                        </a:lnTo>
                        <a:lnTo>
                          <a:pt x="33" y="1783"/>
                        </a:lnTo>
                        <a:lnTo>
                          <a:pt x="19" y="1865"/>
                        </a:lnTo>
                        <a:lnTo>
                          <a:pt x="19" y="1865"/>
                        </a:lnTo>
                        <a:lnTo>
                          <a:pt x="19" y="1869"/>
                        </a:lnTo>
                        <a:lnTo>
                          <a:pt x="19" y="1873"/>
                        </a:lnTo>
                        <a:lnTo>
                          <a:pt x="23" y="1881"/>
                        </a:lnTo>
                        <a:lnTo>
                          <a:pt x="28" y="1887"/>
                        </a:lnTo>
                        <a:lnTo>
                          <a:pt x="30" y="1889"/>
                        </a:lnTo>
                        <a:lnTo>
                          <a:pt x="34" y="1891"/>
                        </a:lnTo>
                        <a:lnTo>
                          <a:pt x="34" y="1891"/>
                        </a:lnTo>
                        <a:lnTo>
                          <a:pt x="108" y="1924"/>
                        </a:lnTo>
                        <a:lnTo>
                          <a:pt x="108" y="1924"/>
                        </a:lnTo>
                        <a:lnTo>
                          <a:pt x="182" y="1956"/>
                        </a:lnTo>
                        <a:lnTo>
                          <a:pt x="182" y="1956"/>
                        </a:lnTo>
                        <a:lnTo>
                          <a:pt x="186" y="1958"/>
                        </a:lnTo>
                        <a:lnTo>
                          <a:pt x="189" y="1960"/>
                        </a:lnTo>
                        <a:lnTo>
                          <a:pt x="194" y="1965"/>
                        </a:lnTo>
                        <a:lnTo>
                          <a:pt x="197" y="1972"/>
                        </a:lnTo>
                        <a:lnTo>
                          <a:pt x="197" y="1975"/>
                        </a:lnTo>
                        <a:lnTo>
                          <a:pt x="197" y="1979"/>
                        </a:lnTo>
                        <a:lnTo>
                          <a:pt x="197" y="1979"/>
                        </a:lnTo>
                        <a:lnTo>
                          <a:pt x="196" y="1993"/>
                        </a:lnTo>
                        <a:lnTo>
                          <a:pt x="196" y="1993"/>
                        </a:lnTo>
                        <a:lnTo>
                          <a:pt x="194" y="2024"/>
                        </a:lnTo>
                        <a:lnTo>
                          <a:pt x="194" y="2024"/>
                        </a:lnTo>
                        <a:lnTo>
                          <a:pt x="192" y="2070"/>
                        </a:lnTo>
                        <a:lnTo>
                          <a:pt x="192" y="2070"/>
                        </a:lnTo>
                        <a:lnTo>
                          <a:pt x="191" y="2073"/>
                        </a:lnTo>
                        <a:lnTo>
                          <a:pt x="190" y="2076"/>
                        </a:lnTo>
                        <a:lnTo>
                          <a:pt x="186" y="2083"/>
                        </a:lnTo>
                        <a:lnTo>
                          <a:pt x="179" y="2088"/>
                        </a:lnTo>
                        <a:lnTo>
                          <a:pt x="176" y="2090"/>
                        </a:lnTo>
                        <a:lnTo>
                          <a:pt x="173" y="2091"/>
                        </a:lnTo>
                        <a:lnTo>
                          <a:pt x="173" y="2091"/>
                        </a:lnTo>
                        <a:lnTo>
                          <a:pt x="95" y="2112"/>
                        </a:lnTo>
                        <a:lnTo>
                          <a:pt x="95" y="2112"/>
                        </a:lnTo>
                        <a:lnTo>
                          <a:pt x="17" y="2135"/>
                        </a:lnTo>
                        <a:lnTo>
                          <a:pt x="17" y="2135"/>
                        </a:lnTo>
                        <a:lnTo>
                          <a:pt x="13" y="2136"/>
                        </a:lnTo>
                        <a:lnTo>
                          <a:pt x="10" y="2138"/>
                        </a:lnTo>
                        <a:lnTo>
                          <a:pt x="5" y="2144"/>
                        </a:lnTo>
                        <a:lnTo>
                          <a:pt x="1" y="2150"/>
                        </a:lnTo>
                        <a:lnTo>
                          <a:pt x="0" y="2154"/>
                        </a:lnTo>
                        <a:lnTo>
                          <a:pt x="0" y="2158"/>
                        </a:lnTo>
                        <a:lnTo>
                          <a:pt x="0" y="2198"/>
                        </a:lnTo>
                        <a:lnTo>
                          <a:pt x="1" y="2241"/>
                        </a:lnTo>
                        <a:lnTo>
                          <a:pt x="1" y="2241"/>
                        </a:lnTo>
                        <a:lnTo>
                          <a:pt x="2" y="2246"/>
                        </a:lnTo>
                        <a:lnTo>
                          <a:pt x="3" y="2249"/>
                        </a:lnTo>
                        <a:lnTo>
                          <a:pt x="7" y="2256"/>
                        </a:lnTo>
                        <a:lnTo>
                          <a:pt x="12" y="2261"/>
                        </a:lnTo>
                        <a:lnTo>
                          <a:pt x="16" y="2263"/>
                        </a:lnTo>
                        <a:lnTo>
                          <a:pt x="19" y="2264"/>
                        </a:lnTo>
                        <a:lnTo>
                          <a:pt x="19" y="2264"/>
                        </a:lnTo>
                        <a:lnTo>
                          <a:pt x="98" y="2285"/>
                        </a:lnTo>
                        <a:lnTo>
                          <a:pt x="98" y="2285"/>
                        </a:lnTo>
                        <a:lnTo>
                          <a:pt x="176" y="2302"/>
                        </a:lnTo>
                        <a:lnTo>
                          <a:pt x="176" y="2302"/>
                        </a:lnTo>
                        <a:lnTo>
                          <a:pt x="183" y="2305"/>
                        </a:lnTo>
                        <a:lnTo>
                          <a:pt x="190" y="2310"/>
                        </a:lnTo>
                        <a:lnTo>
                          <a:pt x="194" y="2316"/>
                        </a:lnTo>
                        <a:lnTo>
                          <a:pt x="195" y="2319"/>
                        </a:lnTo>
                        <a:lnTo>
                          <a:pt x="196" y="2322"/>
                        </a:lnTo>
                        <a:lnTo>
                          <a:pt x="196" y="2322"/>
                        </a:lnTo>
                        <a:lnTo>
                          <a:pt x="200" y="2369"/>
                        </a:lnTo>
                        <a:lnTo>
                          <a:pt x="200" y="2369"/>
                        </a:lnTo>
                        <a:lnTo>
                          <a:pt x="203" y="2399"/>
                        </a:lnTo>
                        <a:lnTo>
                          <a:pt x="205" y="2414"/>
                        </a:lnTo>
                        <a:lnTo>
                          <a:pt x="205" y="2414"/>
                        </a:lnTo>
                        <a:lnTo>
                          <a:pt x="205" y="2417"/>
                        </a:lnTo>
                        <a:lnTo>
                          <a:pt x="205" y="2421"/>
                        </a:lnTo>
                        <a:lnTo>
                          <a:pt x="202" y="2427"/>
                        </a:lnTo>
                        <a:lnTo>
                          <a:pt x="198" y="2433"/>
                        </a:lnTo>
                        <a:lnTo>
                          <a:pt x="195" y="2435"/>
                        </a:lnTo>
                        <a:lnTo>
                          <a:pt x="192" y="2437"/>
                        </a:lnTo>
                        <a:lnTo>
                          <a:pt x="192" y="2437"/>
                        </a:lnTo>
                        <a:lnTo>
                          <a:pt x="118" y="2471"/>
                        </a:lnTo>
                        <a:lnTo>
                          <a:pt x="118" y="2471"/>
                        </a:lnTo>
                        <a:lnTo>
                          <a:pt x="45" y="2507"/>
                        </a:lnTo>
                        <a:lnTo>
                          <a:pt x="45" y="2507"/>
                        </a:lnTo>
                        <a:lnTo>
                          <a:pt x="42" y="2509"/>
                        </a:lnTo>
                        <a:lnTo>
                          <a:pt x="39" y="2512"/>
                        </a:lnTo>
                        <a:lnTo>
                          <a:pt x="34" y="2518"/>
                        </a:lnTo>
                        <a:lnTo>
                          <a:pt x="32" y="2525"/>
                        </a:lnTo>
                        <a:lnTo>
                          <a:pt x="31" y="2529"/>
                        </a:lnTo>
                        <a:lnTo>
                          <a:pt x="32" y="2534"/>
                        </a:lnTo>
                        <a:lnTo>
                          <a:pt x="47" y="2616"/>
                        </a:lnTo>
                        <a:lnTo>
                          <a:pt x="47" y="2616"/>
                        </a:lnTo>
                        <a:lnTo>
                          <a:pt x="48" y="2619"/>
                        </a:lnTo>
                        <a:lnTo>
                          <a:pt x="50" y="2622"/>
                        </a:lnTo>
                        <a:lnTo>
                          <a:pt x="55" y="2628"/>
                        </a:lnTo>
                        <a:lnTo>
                          <a:pt x="61" y="2633"/>
                        </a:lnTo>
                        <a:lnTo>
                          <a:pt x="66" y="2634"/>
                        </a:lnTo>
                        <a:lnTo>
                          <a:pt x="70" y="2635"/>
                        </a:lnTo>
                        <a:lnTo>
                          <a:pt x="70" y="2635"/>
                        </a:lnTo>
                        <a:lnTo>
                          <a:pt x="151" y="2640"/>
                        </a:lnTo>
                        <a:lnTo>
                          <a:pt x="151" y="2640"/>
                        </a:lnTo>
                        <a:lnTo>
                          <a:pt x="232" y="2644"/>
                        </a:lnTo>
                        <a:lnTo>
                          <a:pt x="232" y="2644"/>
                        </a:lnTo>
                        <a:lnTo>
                          <a:pt x="236" y="2645"/>
                        </a:lnTo>
                        <a:lnTo>
                          <a:pt x="239" y="2646"/>
                        </a:lnTo>
                        <a:lnTo>
                          <a:pt x="245" y="2649"/>
                        </a:lnTo>
                        <a:lnTo>
                          <a:pt x="250" y="2655"/>
                        </a:lnTo>
                        <a:lnTo>
                          <a:pt x="252" y="2658"/>
                        </a:lnTo>
                        <a:lnTo>
                          <a:pt x="253" y="2662"/>
                        </a:lnTo>
                        <a:lnTo>
                          <a:pt x="253" y="2662"/>
                        </a:lnTo>
                        <a:lnTo>
                          <a:pt x="257" y="2675"/>
                        </a:lnTo>
                        <a:lnTo>
                          <a:pt x="260" y="2689"/>
                        </a:lnTo>
                        <a:lnTo>
                          <a:pt x="265" y="2706"/>
                        </a:lnTo>
                        <a:lnTo>
                          <a:pt x="265" y="2706"/>
                        </a:lnTo>
                        <a:lnTo>
                          <a:pt x="279" y="2749"/>
                        </a:lnTo>
                        <a:lnTo>
                          <a:pt x="279" y="2749"/>
                        </a:lnTo>
                        <a:lnTo>
                          <a:pt x="280" y="2753"/>
                        </a:lnTo>
                        <a:lnTo>
                          <a:pt x="280" y="2756"/>
                        </a:lnTo>
                        <a:lnTo>
                          <a:pt x="278" y="2763"/>
                        </a:lnTo>
                        <a:lnTo>
                          <a:pt x="274" y="2770"/>
                        </a:lnTo>
                        <a:lnTo>
                          <a:pt x="272" y="2772"/>
                        </a:lnTo>
                        <a:lnTo>
                          <a:pt x="269" y="2775"/>
                        </a:lnTo>
                        <a:lnTo>
                          <a:pt x="269" y="2775"/>
                        </a:lnTo>
                        <a:lnTo>
                          <a:pt x="248" y="2790"/>
                        </a:lnTo>
                        <a:lnTo>
                          <a:pt x="202" y="2822"/>
                        </a:lnTo>
                        <a:lnTo>
                          <a:pt x="202" y="2822"/>
                        </a:lnTo>
                        <a:lnTo>
                          <a:pt x="137" y="2870"/>
                        </a:lnTo>
                        <a:lnTo>
                          <a:pt x="137" y="2870"/>
                        </a:lnTo>
                        <a:lnTo>
                          <a:pt x="134" y="2872"/>
                        </a:lnTo>
                        <a:lnTo>
                          <a:pt x="132" y="2875"/>
                        </a:lnTo>
                        <a:lnTo>
                          <a:pt x="129" y="2882"/>
                        </a:lnTo>
                        <a:lnTo>
                          <a:pt x="128" y="2890"/>
                        </a:lnTo>
                        <a:lnTo>
                          <a:pt x="128" y="2893"/>
                        </a:lnTo>
                        <a:lnTo>
                          <a:pt x="129" y="2897"/>
                        </a:lnTo>
                        <a:lnTo>
                          <a:pt x="142" y="2934"/>
                        </a:lnTo>
                        <a:lnTo>
                          <a:pt x="159" y="2975"/>
                        </a:lnTo>
                        <a:lnTo>
                          <a:pt x="159" y="2975"/>
                        </a:lnTo>
                        <a:lnTo>
                          <a:pt x="161" y="2978"/>
                        </a:lnTo>
                        <a:lnTo>
                          <a:pt x="163" y="2981"/>
                        </a:lnTo>
                        <a:lnTo>
                          <a:pt x="169" y="2987"/>
                        </a:lnTo>
                        <a:lnTo>
                          <a:pt x="176" y="2990"/>
                        </a:lnTo>
                        <a:lnTo>
                          <a:pt x="180" y="2991"/>
                        </a:lnTo>
                        <a:lnTo>
                          <a:pt x="183" y="2991"/>
                        </a:lnTo>
                        <a:lnTo>
                          <a:pt x="183" y="2991"/>
                        </a:lnTo>
                        <a:lnTo>
                          <a:pt x="264" y="2982"/>
                        </a:lnTo>
                        <a:lnTo>
                          <a:pt x="264" y="2982"/>
                        </a:lnTo>
                        <a:lnTo>
                          <a:pt x="320" y="2975"/>
                        </a:lnTo>
                        <a:lnTo>
                          <a:pt x="344" y="2972"/>
                        </a:lnTo>
                        <a:lnTo>
                          <a:pt x="344" y="2972"/>
                        </a:lnTo>
                        <a:lnTo>
                          <a:pt x="348" y="2972"/>
                        </a:lnTo>
                        <a:lnTo>
                          <a:pt x="352" y="2972"/>
                        </a:lnTo>
                        <a:lnTo>
                          <a:pt x="359" y="2974"/>
                        </a:lnTo>
                        <a:lnTo>
                          <a:pt x="365" y="2978"/>
                        </a:lnTo>
                        <a:lnTo>
                          <a:pt x="368" y="2981"/>
                        </a:lnTo>
                        <a:lnTo>
                          <a:pt x="369" y="2985"/>
                        </a:lnTo>
                        <a:lnTo>
                          <a:pt x="369" y="2985"/>
                        </a:lnTo>
                        <a:lnTo>
                          <a:pt x="388" y="3026"/>
                        </a:lnTo>
                        <a:lnTo>
                          <a:pt x="388" y="3026"/>
                        </a:lnTo>
                        <a:lnTo>
                          <a:pt x="403" y="3054"/>
                        </a:lnTo>
                        <a:lnTo>
                          <a:pt x="410" y="3067"/>
                        </a:lnTo>
                        <a:lnTo>
                          <a:pt x="410" y="3067"/>
                        </a:lnTo>
                        <a:lnTo>
                          <a:pt x="411" y="3070"/>
                        </a:lnTo>
                        <a:lnTo>
                          <a:pt x="412" y="3074"/>
                        </a:lnTo>
                        <a:lnTo>
                          <a:pt x="411" y="3081"/>
                        </a:lnTo>
                        <a:lnTo>
                          <a:pt x="409" y="3088"/>
                        </a:lnTo>
                        <a:lnTo>
                          <a:pt x="407" y="3091"/>
                        </a:lnTo>
                        <a:lnTo>
                          <a:pt x="405" y="3094"/>
                        </a:lnTo>
                        <a:lnTo>
                          <a:pt x="405" y="3094"/>
                        </a:lnTo>
                        <a:lnTo>
                          <a:pt x="347" y="3152"/>
                        </a:lnTo>
                        <a:lnTo>
                          <a:pt x="347" y="3152"/>
                        </a:lnTo>
                        <a:lnTo>
                          <a:pt x="291" y="3210"/>
                        </a:lnTo>
                        <a:lnTo>
                          <a:pt x="291" y="3210"/>
                        </a:lnTo>
                        <a:lnTo>
                          <a:pt x="288" y="3213"/>
                        </a:lnTo>
                        <a:lnTo>
                          <a:pt x="287" y="3216"/>
                        </a:lnTo>
                        <a:lnTo>
                          <a:pt x="285" y="3224"/>
                        </a:lnTo>
                        <a:lnTo>
                          <a:pt x="285" y="3232"/>
                        </a:lnTo>
                        <a:lnTo>
                          <a:pt x="286" y="3236"/>
                        </a:lnTo>
                        <a:lnTo>
                          <a:pt x="288" y="3239"/>
                        </a:lnTo>
                        <a:lnTo>
                          <a:pt x="330" y="3310"/>
                        </a:lnTo>
                        <a:lnTo>
                          <a:pt x="330" y="3310"/>
                        </a:lnTo>
                        <a:lnTo>
                          <a:pt x="333" y="3314"/>
                        </a:lnTo>
                        <a:lnTo>
                          <a:pt x="335" y="3316"/>
                        </a:lnTo>
                        <a:lnTo>
                          <a:pt x="342" y="3320"/>
                        </a:lnTo>
                        <a:lnTo>
                          <a:pt x="351" y="3322"/>
                        </a:lnTo>
                        <a:lnTo>
                          <a:pt x="355" y="3322"/>
                        </a:lnTo>
                        <a:lnTo>
                          <a:pt x="358" y="3321"/>
                        </a:lnTo>
                        <a:lnTo>
                          <a:pt x="358" y="3321"/>
                        </a:lnTo>
                        <a:lnTo>
                          <a:pt x="437" y="3298"/>
                        </a:lnTo>
                        <a:lnTo>
                          <a:pt x="437" y="3298"/>
                        </a:lnTo>
                        <a:lnTo>
                          <a:pt x="513" y="3275"/>
                        </a:lnTo>
                        <a:lnTo>
                          <a:pt x="513" y="3275"/>
                        </a:lnTo>
                        <a:lnTo>
                          <a:pt x="518" y="3274"/>
                        </a:lnTo>
                        <a:lnTo>
                          <a:pt x="521" y="3274"/>
                        </a:lnTo>
                        <a:lnTo>
                          <a:pt x="528" y="3275"/>
                        </a:lnTo>
                        <a:lnTo>
                          <a:pt x="535" y="3278"/>
                        </a:lnTo>
                        <a:lnTo>
                          <a:pt x="537" y="3280"/>
                        </a:lnTo>
                        <a:lnTo>
                          <a:pt x="540" y="3283"/>
                        </a:lnTo>
                        <a:lnTo>
                          <a:pt x="540" y="3283"/>
                        </a:lnTo>
                        <a:lnTo>
                          <a:pt x="547" y="3295"/>
                        </a:lnTo>
                        <a:lnTo>
                          <a:pt x="547" y="3295"/>
                        </a:lnTo>
                        <a:lnTo>
                          <a:pt x="567" y="3320"/>
                        </a:lnTo>
                        <a:lnTo>
                          <a:pt x="567" y="3320"/>
                        </a:lnTo>
                        <a:lnTo>
                          <a:pt x="593" y="3357"/>
                        </a:lnTo>
                        <a:lnTo>
                          <a:pt x="593" y="3357"/>
                        </a:lnTo>
                        <a:lnTo>
                          <a:pt x="595" y="3360"/>
                        </a:lnTo>
                        <a:lnTo>
                          <a:pt x="596" y="3363"/>
                        </a:lnTo>
                        <a:lnTo>
                          <a:pt x="598" y="3371"/>
                        </a:lnTo>
                        <a:lnTo>
                          <a:pt x="596" y="3378"/>
                        </a:lnTo>
                        <a:lnTo>
                          <a:pt x="595" y="3381"/>
                        </a:lnTo>
                        <a:lnTo>
                          <a:pt x="593" y="3384"/>
                        </a:lnTo>
                        <a:lnTo>
                          <a:pt x="593" y="3384"/>
                        </a:lnTo>
                        <a:lnTo>
                          <a:pt x="547" y="3451"/>
                        </a:lnTo>
                        <a:lnTo>
                          <a:pt x="547" y="3451"/>
                        </a:lnTo>
                        <a:lnTo>
                          <a:pt x="502" y="3519"/>
                        </a:lnTo>
                        <a:lnTo>
                          <a:pt x="502" y="3519"/>
                        </a:lnTo>
                        <a:lnTo>
                          <a:pt x="500" y="3522"/>
                        </a:lnTo>
                        <a:lnTo>
                          <a:pt x="499" y="3525"/>
                        </a:lnTo>
                        <a:lnTo>
                          <a:pt x="498" y="3533"/>
                        </a:lnTo>
                        <a:lnTo>
                          <a:pt x="500" y="3541"/>
                        </a:lnTo>
                        <a:lnTo>
                          <a:pt x="501" y="3544"/>
                        </a:lnTo>
                        <a:lnTo>
                          <a:pt x="503" y="3547"/>
                        </a:lnTo>
                        <a:lnTo>
                          <a:pt x="503" y="3547"/>
                        </a:lnTo>
                        <a:lnTo>
                          <a:pt x="517" y="3563"/>
                        </a:lnTo>
                        <a:lnTo>
                          <a:pt x="517" y="3563"/>
                        </a:lnTo>
                        <a:lnTo>
                          <a:pt x="530" y="3578"/>
                        </a:lnTo>
                        <a:lnTo>
                          <a:pt x="559" y="3610"/>
                        </a:lnTo>
                        <a:lnTo>
                          <a:pt x="559" y="3610"/>
                        </a:lnTo>
                        <a:lnTo>
                          <a:pt x="562" y="3613"/>
                        </a:lnTo>
                        <a:lnTo>
                          <a:pt x="565" y="3615"/>
                        </a:lnTo>
                        <a:lnTo>
                          <a:pt x="572" y="3617"/>
                        </a:lnTo>
                        <a:lnTo>
                          <a:pt x="580" y="3618"/>
                        </a:lnTo>
                        <a:lnTo>
                          <a:pt x="583" y="3617"/>
                        </a:lnTo>
                        <a:lnTo>
                          <a:pt x="587" y="3616"/>
                        </a:lnTo>
                        <a:lnTo>
                          <a:pt x="587" y="3616"/>
                        </a:lnTo>
                        <a:lnTo>
                          <a:pt x="610" y="3606"/>
                        </a:lnTo>
                        <a:lnTo>
                          <a:pt x="660" y="3581"/>
                        </a:lnTo>
                        <a:lnTo>
                          <a:pt x="660" y="3581"/>
                        </a:lnTo>
                        <a:lnTo>
                          <a:pt x="732" y="3543"/>
                        </a:lnTo>
                        <a:lnTo>
                          <a:pt x="732" y="3543"/>
                        </a:lnTo>
                        <a:lnTo>
                          <a:pt x="736" y="3542"/>
                        </a:lnTo>
                        <a:lnTo>
                          <a:pt x="739" y="3541"/>
                        </a:lnTo>
                        <a:lnTo>
                          <a:pt x="747" y="3541"/>
                        </a:lnTo>
                        <a:lnTo>
                          <a:pt x="754" y="3543"/>
                        </a:lnTo>
                        <a:lnTo>
                          <a:pt x="757" y="3544"/>
                        </a:lnTo>
                        <a:lnTo>
                          <a:pt x="759" y="3547"/>
                        </a:lnTo>
                        <a:lnTo>
                          <a:pt x="759" y="3547"/>
                        </a:lnTo>
                        <a:lnTo>
                          <a:pt x="792" y="3579"/>
                        </a:lnTo>
                        <a:lnTo>
                          <a:pt x="792" y="3579"/>
                        </a:lnTo>
                        <a:lnTo>
                          <a:pt x="826" y="3611"/>
                        </a:lnTo>
                        <a:lnTo>
                          <a:pt x="826" y="3611"/>
                        </a:lnTo>
                        <a:lnTo>
                          <a:pt x="828" y="3613"/>
                        </a:lnTo>
                        <a:lnTo>
                          <a:pt x="830" y="3616"/>
                        </a:lnTo>
                        <a:lnTo>
                          <a:pt x="832" y="3623"/>
                        </a:lnTo>
                        <a:lnTo>
                          <a:pt x="832" y="3630"/>
                        </a:lnTo>
                        <a:lnTo>
                          <a:pt x="831" y="3634"/>
                        </a:lnTo>
                        <a:lnTo>
                          <a:pt x="830" y="3637"/>
                        </a:lnTo>
                        <a:lnTo>
                          <a:pt x="830" y="3637"/>
                        </a:lnTo>
                        <a:lnTo>
                          <a:pt x="795" y="3711"/>
                        </a:lnTo>
                        <a:lnTo>
                          <a:pt x="795" y="3711"/>
                        </a:lnTo>
                        <a:lnTo>
                          <a:pt x="763" y="3785"/>
                        </a:lnTo>
                        <a:lnTo>
                          <a:pt x="763" y="3785"/>
                        </a:lnTo>
                        <a:lnTo>
                          <a:pt x="762" y="3789"/>
                        </a:lnTo>
                        <a:lnTo>
                          <a:pt x="762" y="3793"/>
                        </a:lnTo>
                        <a:lnTo>
                          <a:pt x="762" y="3800"/>
                        </a:lnTo>
                        <a:lnTo>
                          <a:pt x="765" y="3808"/>
                        </a:lnTo>
                        <a:lnTo>
                          <a:pt x="768" y="3811"/>
                        </a:lnTo>
                        <a:lnTo>
                          <a:pt x="770" y="3814"/>
                        </a:lnTo>
                        <a:lnTo>
                          <a:pt x="770" y="3814"/>
                        </a:lnTo>
                        <a:lnTo>
                          <a:pt x="801" y="3840"/>
                        </a:lnTo>
                        <a:lnTo>
                          <a:pt x="801" y="3840"/>
                        </a:lnTo>
                        <a:lnTo>
                          <a:pt x="824" y="3859"/>
                        </a:lnTo>
                        <a:lnTo>
                          <a:pt x="834" y="3866"/>
                        </a:lnTo>
                        <a:lnTo>
                          <a:pt x="834" y="3866"/>
                        </a:lnTo>
                        <a:lnTo>
                          <a:pt x="837" y="3868"/>
                        </a:lnTo>
                        <a:lnTo>
                          <a:pt x="841" y="3870"/>
                        </a:lnTo>
                        <a:lnTo>
                          <a:pt x="849" y="3871"/>
                        </a:lnTo>
                        <a:lnTo>
                          <a:pt x="857" y="3870"/>
                        </a:lnTo>
                        <a:lnTo>
                          <a:pt x="861" y="3869"/>
                        </a:lnTo>
                        <a:lnTo>
                          <a:pt x="864" y="3867"/>
                        </a:lnTo>
                        <a:lnTo>
                          <a:pt x="864" y="3867"/>
                        </a:lnTo>
                        <a:lnTo>
                          <a:pt x="930" y="3819"/>
                        </a:lnTo>
                        <a:lnTo>
                          <a:pt x="930" y="3819"/>
                        </a:lnTo>
                        <a:lnTo>
                          <a:pt x="994" y="3771"/>
                        </a:lnTo>
                        <a:lnTo>
                          <a:pt x="994" y="3771"/>
                        </a:lnTo>
                        <a:lnTo>
                          <a:pt x="1000" y="3768"/>
                        </a:lnTo>
                        <a:lnTo>
                          <a:pt x="1007" y="3766"/>
                        </a:lnTo>
                        <a:lnTo>
                          <a:pt x="1016" y="3767"/>
                        </a:lnTo>
                        <a:lnTo>
                          <a:pt x="1019" y="3768"/>
                        </a:lnTo>
                        <a:lnTo>
                          <a:pt x="1022" y="3770"/>
                        </a:lnTo>
                        <a:lnTo>
                          <a:pt x="1022" y="3770"/>
                        </a:lnTo>
                        <a:lnTo>
                          <a:pt x="1060" y="3795"/>
                        </a:lnTo>
                        <a:lnTo>
                          <a:pt x="1060" y="3795"/>
                        </a:lnTo>
                        <a:lnTo>
                          <a:pt x="1085" y="3813"/>
                        </a:lnTo>
                        <a:lnTo>
                          <a:pt x="1085" y="3813"/>
                        </a:lnTo>
                        <a:lnTo>
                          <a:pt x="1098" y="3821"/>
                        </a:lnTo>
                        <a:lnTo>
                          <a:pt x="1098" y="3821"/>
                        </a:lnTo>
                        <a:lnTo>
                          <a:pt x="1100" y="3823"/>
                        </a:lnTo>
                        <a:lnTo>
                          <a:pt x="1103" y="3825"/>
                        </a:lnTo>
                        <a:lnTo>
                          <a:pt x="1106" y="3832"/>
                        </a:lnTo>
                        <a:lnTo>
                          <a:pt x="1108" y="3839"/>
                        </a:lnTo>
                        <a:lnTo>
                          <a:pt x="1108" y="3842"/>
                        </a:lnTo>
                        <a:lnTo>
                          <a:pt x="1107" y="3846"/>
                        </a:lnTo>
                        <a:lnTo>
                          <a:pt x="1107" y="3846"/>
                        </a:lnTo>
                        <a:lnTo>
                          <a:pt x="1085" y="3924"/>
                        </a:lnTo>
                        <a:lnTo>
                          <a:pt x="1085" y="3924"/>
                        </a:lnTo>
                        <a:lnTo>
                          <a:pt x="1066" y="4003"/>
                        </a:lnTo>
                        <a:lnTo>
                          <a:pt x="1066" y="4003"/>
                        </a:lnTo>
                        <a:lnTo>
                          <a:pt x="1066" y="4007"/>
                        </a:lnTo>
                        <a:lnTo>
                          <a:pt x="1066" y="4012"/>
                        </a:lnTo>
                        <a:lnTo>
                          <a:pt x="1068" y="4019"/>
                        </a:lnTo>
                        <a:lnTo>
                          <a:pt x="1072" y="4026"/>
                        </a:lnTo>
                        <a:lnTo>
                          <a:pt x="1074" y="4028"/>
                        </a:lnTo>
                        <a:lnTo>
                          <a:pt x="1077" y="4031"/>
                        </a:lnTo>
                        <a:lnTo>
                          <a:pt x="1112" y="4049"/>
                        </a:lnTo>
                        <a:lnTo>
                          <a:pt x="1151" y="4071"/>
                        </a:lnTo>
                        <a:lnTo>
                          <a:pt x="1151" y="4071"/>
                        </a:lnTo>
                        <a:lnTo>
                          <a:pt x="1154" y="4072"/>
                        </a:lnTo>
                        <a:lnTo>
                          <a:pt x="1158" y="4073"/>
                        </a:lnTo>
                        <a:lnTo>
                          <a:pt x="1165" y="4073"/>
                        </a:lnTo>
                        <a:lnTo>
                          <a:pt x="1174" y="4071"/>
                        </a:lnTo>
                        <a:lnTo>
                          <a:pt x="1177" y="4069"/>
                        </a:lnTo>
                        <a:lnTo>
                          <a:pt x="1180" y="4067"/>
                        </a:lnTo>
                        <a:lnTo>
                          <a:pt x="1180" y="4067"/>
                        </a:lnTo>
                        <a:lnTo>
                          <a:pt x="1236" y="4008"/>
                        </a:lnTo>
                        <a:lnTo>
                          <a:pt x="1236" y="4008"/>
                        </a:lnTo>
                        <a:lnTo>
                          <a:pt x="1291" y="3949"/>
                        </a:lnTo>
                        <a:lnTo>
                          <a:pt x="1291" y="3949"/>
                        </a:lnTo>
                        <a:lnTo>
                          <a:pt x="1294" y="3946"/>
                        </a:lnTo>
                        <a:lnTo>
                          <a:pt x="1298" y="3944"/>
                        </a:lnTo>
                        <a:lnTo>
                          <a:pt x="1304" y="3942"/>
                        </a:lnTo>
                        <a:lnTo>
                          <a:pt x="1312" y="3941"/>
                        </a:lnTo>
                        <a:lnTo>
                          <a:pt x="1315" y="3942"/>
                        </a:lnTo>
                        <a:lnTo>
                          <a:pt x="1318" y="3943"/>
                        </a:lnTo>
                        <a:lnTo>
                          <a:pt x="1318" y="3943"/>
                        </a:lnTo>
                        <a:lnTo>
                          <a:pt x="1331" y="3949"/>
                        </a:lnTo>
                        <a:lnTo>
                          <a:pt x="1360" y="3961"/>
                        </a:lnTo>
                        <a:lnTo>
                          <a:pt x="1360" y="3961"/>
                        </a:lnTo>
                        <a:lnTo>
                          <a:pt x="1402" y="3980"/>
                        </a:lnTo>
                        <a:lnTo>
                          <a:pt x="1402" y="3980"/>
                        </a:lnTo>
                        <a:lnTo>
                          <a:pt x="1405" y="3982"/>
                        </a:lnTo>
                        <a:lnTo>
                          <a:pt x="1407" y="3984"/>
                        </a:lnTo>
                        <a:lnTo>
                          <a:pt x="1412" y="3990"/>
                        </a:lnTo>
                        <a:lnTo>
                          <a:pt x="1414" y="3997"/>
                        </a:lnTo>
                        <a:lnTo>
                          <a:pt x="1415" y="4000"/>
                        </a:lnTo>
                        <a:lnTo>
                          <a:pt x="1415" y="4004"/>
                        </a:lnTo>
                        <a:lnTo>
                          <a:pt x="1415" y="4004"/>
                        </a:lnTo>
                        <a:lnTo>
                          <a:pt x="1408" y="4084"/>
                        </a:lnTo>
                        <a:lnTo>
                          <a:pt x="1408" y="4084"/>
                        </a:lnTo>
                        <a:lnTo>
                          <a:pt x="1403" y="4165"/>
                        </a:lnTo>
                        <a:lnTo>
                          <a:pt x="1403" y="4165"/>
                        </a:lnTo>
                        <a:lnTo>
                          <a:pt x="1403" y="4169"/>
                        </a:lnTo>
                        <a:lnTo>
                          <a:pt x="1404" y="4173"/>
                        </a:lnTo>
                        <a:lnTo>
                          <a:pt x="1407" y="4180"/>
                        </a:lnTo>
                        <a:lnTo>
                          <a:pt x="1412" y="4186"/>
                        </a:lnTo>
                        <a:lnTo>
                          <a:pt x="1415" y="4188"/>
                        </a:lnTo>
                        <a:lnTo>
                          <a:pt x="1420" y="4190"/>
                        </a:lnTo>
                        <a:lnTo>
                          <a:pt x="1420" y="4190"/>
                        </a:lnTo>
                        <a:lnTo>
                          <a:pt x="1431" y="4195"/>
                        </a:lnTo>
                        <a:lnTo>
                          <a:pt x="1458" y="4204"/>
                        </a:lnTo>
                        <a:lnTo>
                          <a:pt x="1458" y="4204"/>
                        </a:lnTo>
                        <a:lnTo>
                          <a:pt x="1497" y="4216"/>
                        </a:lnTo>
                        <a:lnTo>
                          <a:pt x="1497" y="4216"/>
                        </a:lnTo>
                        <a:lnTo>
                          <a:pt x="1501" y="4218"/>
                        </a:lnTo>
                        <a:lnTo>
                          <a:pt x="1506" y="4218"/>
                        </a:lnTo>
                        <a:lnTo>
                          <a:pt x="1513" y="4216"/>
                        </a:lnTo>
                        <a:lnTo>
                          <a:pt x="1520" y="4213"/>
                        </a:lnTo>
                        <a:lnTo>
                          <a:pt x="1523" y="4210"/>
                        </a:lnTo>
                        <a:lnTo>
                          <a:pt x="1525" y="4207"/>
                        </a:lnTo>
                        <a:lnTo>
                          <a:pt x="1525" y="4207"/>
                        </a:lnTo>
                        <a:lnTo>
                          <a:pt x="1571" y="4141"/>
                        </a:lnTo>
                        <a:lnTo>
                          <a:pt x="1571" y="4141"/>
                        </a:lnTo>
                        <a:lnTo>
                          <a:pt x="1601" y="4095"/>
                        </a:lnTo>
                        <a:lnTo>
                          <a:pt x="1615" y="4073"/>
                        </a:lnTo>
                        <a:lnTo>
                          <a:pt x="1615" y="4073"/>
                        </a:lnTo>
                        <a:lnTo>
                          <a:pt x="1617" y="4070"/>
                        </a:lnTo>
                        <a:lnTo>
                          <a:pt x="1619" y="4067"/>
                        </a:lnTo>
                        <a:lnTo>
                          <a:pt x="1627" y="4063"/>
                        </a:lnTo>
                        <a:lnTo>
                          <a:pt x="1634" y="4061"/>
                        </a:lnTo>
                        <a:lnTo>
                          <a:pt x="1637" y="4061"/>
                        </a:lnTo>
                        <a:lnTo>
                          <a:pt x="1641" y="4062"/>
                        </a:lnTo>
                        <a:lnTo>
                          <a:pt x="1641" y="4062"/>
                        </a:lnTo>
                        <a:lnTo>
                          <a:pt x="1685" y="4073"/>
                        </a:lnTo>
                        <a:lnTo>
                          <a:pt x="1685" y="4073"/>
                        </a:lnTo>
                        <a:lnTo>
                          <a:pt x="1700" y="4077"/>
                        </a:lnTo>
                        <a:lnTo>
                          <a:pt x="1715" y="4080"/>
                        </a:lnTo>
                        <a:lnTo>
                          <a:pt x="1715" y="4080"/>
                        </a:lnTo>
                        <a:lnTo>
                          <a:pt x="1729" y="4083"/>
                        </a:lnTo>
                        <a:lnTo>
                          <a:pt x="1729" y="4083"/>
                        </a:lnTo>
                        <a:lnTo>
                          <a:pt x="1732" y="4084"/>
                        </a:lnTo>
                        <a:lnTo>
                          <a:pt x="1735" y="4086"/>
                        </a:lnTo>
                        <a:lnTo>
                          <a:pt x="1741" y="4091"/>
                        </a:lnTo>
                        <a:lnTo>
                          <a:pt x="1745" y="4098"/>
                        </a:lnTo>
                        <a:lnTo>
                          <a:pt x="1746" y="4102"/>
                        </a:lnTo>
                        <a:lnTo>
                          <a:pt x="1746" y="4105"/>
                        </a:lnTo>
                        <a:lnTo>
                          <a:pt x="1746" y="4105"/>
                        </a:lnTo>
                        <a:lnTo>
                          <a:pt x="1754" y="4186"/>
                        </a:lnTo>
                        <a:lnTo>
                          <a:pt x="1754" y="4186"/>
                        </a:lnTo>
                        <a:lnTo>
                          <a:pt x="1763" y="4267"/>
                        </a:lnTo>
                        <a:lnTo>
                          <a:pt x="1763" y="4267"/>
                        </a:lnTo>
                        <a:lnTo>
                          <a:pt x="1763" y="4271"/>
                        </a:lnTo>
                        <a:lnTo>
                          <a:pt x="1765" y="4274"/>
                        </a:lnTo>
                        <a:lnTo>
                          <a:pt x="1769" y="4280"/>
                        </a:lnTo>
                        <a:lnTo>
                          <a:pt x="1775" y="4285"/>
                        </a:lnTo>
                        <a:lnTo>
                          <a:pt x="1779" y="4287"/>
                        </a:lnTo>
                        <a:lnTo>
                          <a:pt x="1782" y="4287"/>
                        </a:lnTo>
                        <a:lnTo>
                          <a:pt x="1822" y="4294"/>
                        </a:lnTo>
                        <a:lnTo>
                          <a:pt x="1865" y="4301"/>
                        </a:lnTo>
                        <a:lnTo>
                          <a:pt x="1865" y="4301"/>
                        </a:lnTo>
                        <a:lnTo>
                          <a:pt x="1868" y="4301"/>
                        </a:lnTo>
                        <a:lnTo>
                          <a:pt x="1873" y="4301"/>
                        </a:lnTo>
                        <a:lnTo>
                          <a:pt x="1880" y="4297"/>
                        </a:lnTo>
                        <a:lnTo>
                          <a:pt x="1886" y="4292"/>
                        </a:lnTo>
                        <a:lnTo>
                          <a:pt x="1889" y="4290"/>
                        </a:lnTo>
                        <a:lnTo>
                          <a:pt x="1891" y="4286"/>
                        </a:lnTo>
                        <a:lnTo>
                          <a:pt x="1891" y="4286"/>
                        </a:lnTo>
                        <a:lnTo>
                          <a:pt x="1924" y="4212"/>
                        </a:lnTo>
                        <a:lnTo>
                          <a:pt x="1924" y="4212"/>
                        </a:lnTo>
                        <a:lnTo>
                          <a:pt x="1956" y="4138"/>
                        </a:lnTo>
                        <a:lnTo>
                          <a:pt x="1956" y="4138"/>
                        </a:lnTo>
                        <a:lnTo>
                          <a:pt x="1957" y="4134"/>
                        </a:lnTo>
                        <a:lnTo>
                          <a:pt x="1959" y="4131"/>
                        </a:lnTo>
                        <a:lnTo>
                          <a:pt x="1965" y="4126"/>
                        </a:lnTo>
                        <a:lnTo>
                          <a:pt x="1972" y="4123"/>
                        </a:lnTo>
                        <a:lnTo>
                          <a:pt x="1975" y="4123"/>
                        </a:lnTo>
                        <a:lnTo>
                          <a:pt x="1978" y="4123"/>
                        </a:lnTo>
                        <a:lnTo>
                          <a:pt x="1978" y="4123"/>
                        </a:lnTo>
                        <a:lnTo>
                          <a:pt x="1992" y="4124"/>
                        </a:lnTo>
                        <a:lnTo>
                          <a:pt x="1992" y="4124"/>
                        </a:lnTo>
                        <a:lnTo>
                          <a:pt x="2024" y="4126"/>
                        </a:lnTo>
                        <a:lnTo>
                          <a:pt x="2024" y="4126"/>
                        </a:lnTo>
                        <a:lnTo>
                          <a:pt x="2069" y="4128"/>
                        </a:lnTo>
                        <a:lnTo>
                          <a:pt x="2069" y="4128"/>
                        </a:lnTo>
                        <a:lnTo>
                          <a:pt x="2073" y="4129"/>
                        </a:lnTo>
                        <a:lnTo>
                          <a:pt x="2076" y="4130"/>
                        </a:lnTo>
                        <a:lnTo>
                          <a:pt x="2083" y="4134"/>
                        </a:lnTo>
                        <a:lnTo>
                          <a:pt x="2088" y="4141"/>
                        </a:lnTo>
                        <a:lnTo>
                          <a:pt x="2090" y="4144"/>
                        </a:lnTo>
                        <a:lnTo>
                          <a:pt x="2091" y="4147"/>
                        </a:lnTo>
                        <a:lnTo>
                          <a:pt x="2091" y="4147"/>
                        </a:lnTo>
                        <a:lnTo>
                          <a:pt x="2111" y="4225"/>
                        </a:lnTo>
                        <a:lnTo>
                          <a:pt x="2111" y="4225"/>
                        </a:lnTo>
                        <a:lnTo>
                          <a:pt x="2135" y="4303"/>
                        </a:lnTo>
                        <a:lnTo>
                          <a:pt x="2135" y="4303"/>
                        </a:lnTo>
                        <a:lnTo>
                          <a:pt x="2136" y="4307"/>
                        </a:lnTo>
                        <a:lnTo>
                          <a:pt x="2138" y="4310"/>
                        </a:lnTo>
                        <a:lnTo>
                          <a:pt x="2143" y="4315"/>
                        </a:lnTo>
                        <a:lnTo>
                          <a:pt x="2150" y="4319"/>
                        </a:lnTo>
                        <a:lnTo>
                          <a:pt x="2154" y="4320"/>
                        </a:lnTo>
                        <a:lnTo>
                          <a:pt x="2157" y="4320"/>
                        </a:lnTo>
                        <a:lnTo>
                          <a:pt x="2157" y="4320"/>
                        </a:lnTo>
                        <a:lnTo>
                          <a:pt x="2199" y="4320"/>
                        </a:lnTo>
                        <a:lnTo>
                          <a:pt x="2199" y="4320"/>
                        </a:lnTo>
                        <a:lnTo>
                          <a:pt x="2241" y="4319"/>
                        </a:lnTo>
                        <a:lnTo>
                          <a:pt x="2241" y="4319"/>
                        </a:lnTo>
                        <a:lnTo>
                          <a:pt x="2245" y="4318"/>
                        </a:lnTo>
                        <a:lnTo>
                          <a:pt x="2249" y="4317"/>
                        </a:lnTo>
                        <a:lnTo>
                          <a:pt x="2256" y="4313"/>
                        </a:lnTo>
                        <a:lnTo>
                          <a:pt x="2261" y="4308"/>
                        </a:lnTo>
                        <a:lnTo>
                          <a:pt x="2263" y="4304"/>
                        </a:lnTo>
                        <a:lnTo>
                          <a:pt x="2264" y="4301"/>
                        </a:lnTo>
                        <a:lnTo>
                          <a:pt x="2264" y="4301"/>
                        </a:lnTo>
                        <a:lnTo>
                          <a:pt x="2284" y="4222"/>
                        </a:lnTo>
                        <a:lnTo>
                          <a:pt x="2284" y="4222"/>
                        </a:lnTo>
                        <a:lnTo>
                          <a:pt x="2302" y="4144"/>
                        </a:lnTo>
                        <a:lnTo>
                          <a:pt x="2302" y="4144"/>
                        </a:lnTo>
                        <a:lnTo>
                          <a:pt x="2303" y="4140"/>
                        </a:lnTo>
                        <a:lnTo>
                          <a:pt x="2305" y="4137"/>
                        </a:lnTo>
                        <a:lnTo>
                          <a:pt x="2309" y="4130"/>
                        </a:lnTo>
                        <a:lnTo>
                          <a:pt x="2315" y="4126"/>
                        </a:lnTo>
                        <a:lnTo>
                          <a:pt x="2318" y="4125"/>
                        </a:lnTo>
                        <a:lnTo>
                          <a:pt x="2322" y="4124"/>
                        </a:lnTo>
                        <a:lnTo>
                          <a:pt x="2322" y="4124"/>
                        </a:lnTo>
                        <a:lnTo>
                          <a:pt x="2368" y="4120"/>
                        </a:lnTo>
                        <a:lnTo>
                          <a:pt x="2368" y="4120"/>
                        </a:lnTo>
                        <a:lnTo>
                          <a:pt x="2399" y="4117"/>
                        </a:lnTo>
                        <a:lnTo>
                          <a:pt x="2413" y="4115"/>
                        </a:lnTo>
                        <a:lnTo>
                          <a:pt x="2413" y="4115"/>
                        </a:lnTo>
                        <a:lnTo>
                          <a:pt x="2417" y="4115"/>
                        </a:lnTo>
                        <a:lnTo>
                          <a:pt x="2420" y="4115"/>
                        </a:lnTo>
                        <a:lnTo>
                          <a:pt x="2427" y="4118"/>
                        </a:lnTo>
                        <a:lnTo>
                          <a:pt x="2433" y="4122"/>
                        </a:lnTo>
                        <a:lnTo>
                          <a:pt x="2435" y="4125"/>
                        </a:lnTo>
                        <a:lnTo>
                          <a:pt x="2437" y="4128"/>
                        </a:lnTo>
                        <a:lnTo>
                          <a:pt x="2437" y="4128"/>
                        </a:lnTo>
                        <a:lnTo>
                          <a:pt x="2471" y="4202"/>
                        </a:lnTo>
                        <a:lnTo>
                          <a:pt x="2471" y="4202"/>
                        </a:lnTo>
                        <a:lnTo>
                          <a:pt x="2507" y="4275"/>
                        </a:lnTo>
                        <a:lnTo>
                          <a:pt x="2507" y="4275"/>
                        </a:lnTo>
                        <a:lnTo>
                          <a:pt x="2509" y="4279"/>
                        </a:lnTo>
                        <a:lnTo>
                          <a:pt x="2511" y="4281"/>
                        </a:lnTo>
                        <a:lnTo>
                          <a:pt x="2518" y="4286"/>
                        </a:lnTo>
                        <a:lnTo>
                          <a:pt x="2525" y="4288"/>
                        </a:lnTo>
                        <a:lnTo>
                          <a:pt x="2529" y="4289"/>
                        </a:lnTo>
                        <a:lnTo>
                          <a:pt x="2533" y="4288"/>
                        </a:lnTo>
                        <a:lnTo>
                          <a:pt x="2572" y="4281"/>
                        </a:lnTo>
                        <a:lnTo>
                          <a:pt x="2615" y="4273"/>
                        </a:lnTo>
                        <a:lnTo>
                          <a:pt x="2615" y="4273"/>
                        </a:lnTo>
                        <a:lnTo>
                          <a:pt x="2619" y="4272"/>
                        </a:lnTo>
                        <a:lnTo>
                          <a:pt x="2622" y="4270"/>
                        </a:lnTo>
                        <a:lnTo>
                          <a:pt x="2628" y="4265"/>
                        </a:lnTo>
                        <a:lnTo>
                          <a:pt x="2632" y="4259"/>
                        </a:lnTo>
                        <a:lnTo>
                          <a:pt x="2634" y="4254"/>
                        </a:lnTo>
                        <a:lnTo>
                          <a:pt x="2634" y="4251"/>
                        </a:lnTo>
                        <a:lnTo>
                          <a:pt x="2634" y="4251"/>
                        </a:lnTo>
                        <a:lnTo>
                          <a:pt x="2640" y="4169"/>
                        </a:lnTo>
                        <a:lnTo>
                          <a:pt x="2640" y="4169"/>
                        </a:lnTo>
                        <a:lnTo>
                          <a:pt x="2644" y="4088"/>
                        </a:lnTo>
                        <a:lnTo>
                          <a:pt x="2644" y="4088"/>
                        </a:lnTo>
                        <a:lnTo>
                          <a:pt x="2644" y="4084"/>
                        </a:lnTo>
                        <a:lnTo>
                          <a:pt x="2645" y="4081"/>
                        </a:lnTo>
                        <a:lnTo>
                          <a:pt x="2649" y="4075"/>
                        </a:lnTo>
                        <a:lnTo>
                          <a:pt x="2655" y="4070"/>
                        </a:lnTo>
                        <a:lnTo>
                          <a:pt x="2658" y="4068"/>
                        </a:lnTo>
                        <a:lnTo>
                          <a:pt x="2661" y="4067"/>
                        </a:lnTo>
                        <a:lnTo>
                          <a:pt x="2661" y="4067"/>
                        </a:lnTo>
                        <a:lnTo>
                          <a:pt x="2675" y="4063"/>
                        </a:lnTo>
                        <a:lnTo>
                          <a:pt x="2689" y="4060"/>
                        </a:lnTo>
                        <a:lnTo>
                          <a:pt x="2705" y="4055"/>
                        </a:lnTo>
                        <a:lnTo>
                          <a:pt x="2705" y="4055"/>
                        </a:lnTo>
                        <a:lnTo>
                          <a:pt x="2749" y="4041"/>
                        </a:lnTo>
                        <a:lnTo>
                          <a:pt x="2749" y="4041"/>
                        </a:lnTo>
                        <a:lnTo>
                          <a:pt x="2752" y="4040"/>
                        </a:lnTo>
                        <a:lnTo>
                          <a:pt x="2756" y="4040"/>
                        </a:lnTo>
                        <a:lnTo>
                          <a:pt x="2763" y="4042"/>
                        </a:lnTo>
                        <a:lnTo>
                          <a:pt x="2769" y="4046"/>
                        </a:lnTo>
                        <a:lnTo>
                          <a:pt x="2772" y="4048"/>
                        </a:lnTo>
                        <a:lnTo>
                          <a:pt x="2774" y="4051"/>
                        </a:lnTo>
                        <a:lnTo>
                          <a:pt x="2774" y="4051"/>
                        </a:lnTo>
                        <a:lnTo>
                          <a:pt x="2789" y="4072"/>
                        </a:lnTo>
                        <a:lnTo>
                          <a:pt x="2821" y="4118"/>
                        </a:lnTo>
                        <a:lnTo>
                          <a:pt x="2821" y="4118"/>
                        </a:lnTo>
                        <a:lnTo>
                          <a:pt x="2869" y="4183"/>
                        </a:lnTo>
                        <a:lnTo>
                          <a:pt x="2869" y="4183"/>
                        </a:lnTo>
                        <a:lnTo>
                          <a:pt x="2872" y="4186"/>
                        </a:lnTo>
                        <a:lnTo>
                          <a:pt x="2875" y="4188"/>
                        </a:lnTo>
                        <a:lnTo>
                          <a:pt x="2882" y="4191"/>
                        </a:lnTo>
                        <a:lnTo>
                          <a:pt x="2889" y="4193"/>
                        </a:lnTo>
                        <a:lnTo>
                          <a:pt x="2893" y="4192"/>
                        </a:lnTo>
                        <a:lnTo>
                          <a:pt x="2897" y="4191"/>
                        </a:lnTo>
                        <a:lnTo>
                          <a:pt x="2897" y="4191"/>
                        </a:lnTo>
                        <a:lnTo>
                          <a:pt x="2936" y="4178"/>
                        </a:lnTo>
                        <a:lnTo>
                          <a:pt x="2936" y="4178"/>
                        </a:lnTo>
                        <a:lnTo>
                          <a:pt x="2974" y="4161"/>
                        </a:lnTo>
                        <a:lnTo>
                          <a:pt x="2974" y="4161"/>
                        </a:lnTo>
                        <a:lnTo>
                          <a:pt x="2978" y="4159"/>
                        </a:lnTo>
                        <a:lnTo>
                          <a:pt x="2981" y="4157"/>
                        </a:lnTo>
                        <a:lnTo>
                          <a:pt x="2987" y="4151"/>
                        </a:lnTo>
                        <a:lnTo>
                          <a:pt x="2990" y="4144"/>
                        </a:lnTo>
                        <a:lnTo>
                          <a:pt x="2990" y="4140"/>
                        </a:lnTo>
                        <a:lnTo>
                          <a:pt x="2990" y="4137"/>
                        </a:lnTo>
                        <a:lnTo>
                          <a:pt x="2990" y="4137"/>
                        </a:lnTo>
                        <a:lnTo>
                          <a:pt x="2981" y="4056"/>
                        </a:lnTo>
                        <a:lnTo>
                          <a:pt x="2981" y="4056"/>
                        </a:lnTo>
                        <a:lnTo>
                          <a:pt x="2975" y="4000"/>
                        </a:lnTo>
                        <a:lnTo>
                          <a:pt x="2971" y="3976"/>
                        </a:lnTo>
                        <a:lnTo>
                          <a:pt x="2971" y="3976"/>
                        </a:lnTo>
                        <a:lnTo>
                          <a:pt x="2971" y="3972"/>
                        </a:lnTo>
                        <a:lnTo>
                          <a:pt x="2972" y="3968"/>
                        </a:lnTo>
                        <a:lnTo>
                          <a:pt x="2974" y="3961"/>
                        </a:lnTo>
                        <a:lnTo>
                          <a:pt x="2978" y="3955"/>
                        </a:lnTo>
                        <a:lnTo>
                          <a:pt x="2981" y="3952"/>
                        </a:lnTo>
                        <a:lnTo>
                          <a:pt x="2985" y="3951"/>
                        </a:lnTo>
                        <a:lnTo>
                          <a:pt x="2985" y="3951"/>
                        </a:lnTo>
                        <a:lnTo>
                          <a:pt x="3026" y="3932"/>
                        </a:lnTo>
                        <a:lnTo>
                          <a:pt x="3026" y="3932"/>
                        </a:lnTo>
                        <a:lnTo>
                          <a:pt x="3053" y="3917"/>
                        </a:lnTo>
                        <a:lnTo>
                          <a:pt x="3067" y="3911"/>
                        </a:lnTo>
                        <a:lnTo>
                          <a:pt x="3067" y="3911"/>
                        </a:lnTo>
                        <a:lnTo>
                          <a:pt x="3070" y="3909"/>
                        </a:lnTo>
                        <a:lnTo>
                          <a:pt x="3073" y="3909"/>
                        </a:lnTo>
                        <a:lnTo>
                          <a:pt x="3080" y="3909"/>
                        </a:lnTo>
                        <a:lnTo>
                          <a:pt x="3087" y="3911"/>
                        </a:lnTo>
                        <a:lnTo>
                          <a:pt x="3090" y="3913"/>
                        </a:lnTo>
                        <a:lnTo>
                          <a:pt x="3093" y="3915"/>
                        </a:lnTo>
                        <a:lnTo>
                          <a:pt x="3093" y="3915"/>
                        </a:lnTo>
                        <a:lnTo>
                          <a:pt x="3151" y="3973"/>
                        </a:lnTo>
                        <a:lnTo>
                          <a:pt x="3151" y="3973"/>
                        </a:lnTo>
                        <a:lnTo>
                          <a:pt x="3210" y="4029"/>
                        </a:lnTo>
                        <a:lnTo>
                          <a:pt x="3210" y="4029"/>
                        </a:lnTo>
                        <a:lnTo>
                          <a:pt x="3212" y="4032"/>
                        </a:lnTo>
                        <a:lnTo>
                          <a:pt x="3216" y="4033"/>
                        </a:lnTo>
                        <a:lnTo>
                          <a:pt x="3223" y="4035"/>
                        </a:lnTo>
                        <a:lnTo>
                          <a:pt x="3232" y="4035"/>
                        </a:lnTo>
                        <a:lnTo>
                          <a:pt x="3235" y="4034"/>
                        </a:lnTo>
                        <a:lnTo>
                          <a:pt x="3239" y="4032"/>
                        </a:lnTo>
                        <a:lnTo>
                          <a:pt x="3273" y="4013"/>
                        </a:lnTo>
                        <a:lnTo>
                          <a:pt x="3309" y="3990"/>
                        </a:lnTo>
                        <a:lnTo>
                          <a:pt x="3309" y="3990"/>
                        </a:lnTo>
                        <a:lnTo>
                          <a:pt x="3313" y="3987"/>
                        </a:lnTo>
                        <a:lnTo>
                          <a:pt x="3316" y="3985"/>
                        </a:lnTo>
                        <a:lnTo>
                          <a:pt x="3320" y="3978"/>
                        </a:lnTo>
                        <a:lnTo>
                          <a:pt x="3321" y="3969"/>
                        </a:lnTo>
                        <a:lnTo>
                          <a:pt x="3321" y="3965"/>
                        </a:lnTo>
                        <a:lnTo>
                          <a:pt x="3321" y="3962"/>
                        </a:lnTo>
                        <a:lnTo>
                          <a:pt x="3321" y="3962"/>
                        </a:lnTo>
                        <a:lnTo>
                          <a:pt x="3298" y="3883"/>
                        </a:lnTo>
                        <a:lnTo>
                          <a:pt x="3298" y="3883"/>
                        </a:lnTo>
                        <a:lnTo>
                          <a:pt x="3274" y="3807"/>
                        </a:lnTo>
                        <a:lnTo>
                          <a:pt x="3274" y="3807"/>
                        </a:lnTo>
                        <a:lnTo>
                          <a:pt x="3274" y="3803"/>
                        </a:lnTo>
                        <a:lnTo>
                          <a:pt x="3274" y="3799"/>
                        </a:lnTo>
                        <a:lnTo>
                          <a:pt x="3275" y="3792"/>
                        </a:lnTo>
                        <a:lnTo>
                          <a:pt x="3278" y="3785"/>
                        </a:lnTo>
                        <a:lnTo>
                          <a:pt x="3280" y="3783"/>
                        </a:lnTo>
                        <a:lnTo>
                          <a:pt x="3283" y="3780"/>
                        </a:lnTo>
                        <a:lnTo>
                          <a:pt x="3283" y="3780"/>
                        </a:lnTo>
                        <a:lnTo>
                          <a:pt x="3294" y="3773"/>
                        </a:lnTo>
                        <a:lnTo>
                          <a:pt x="3294" y="3773"/>
                        </a:lnTo>
                        <a:lnTo>
                          <a:pt x="3320" y="3753"/>
                        </a:lnTo>
                        <a:lnTo>
                          <a:pt x="3320" y="3753"/>
                        </a:lnTo>
                        <a:lnTo>
                          <a:pt x="3357" y="3727"/>
                        </a:lnTo>
                        <a:lnTo>
                          <a:pt x="3357" y="3727"/>
                        </a:lnTo>
                        <a:lnTo>
                          <a:pt x="3363" y="3724"/>
                        </a:lnTo>
                        <a:lnTo>
                          <a:pt x="3370" y="3722"/>
                        </a:lnTo>
                        <a:lnTo>
                          <a:pt x="3377" y="3724"/>
                        </a:lnTo>
                        <a:lnTo>
                          <a:pt x="3381" y="3725"/>
                        </a:lnTo>
                        <a:lnTo>
                          <a:pt x="3384" y="3727"/>
                        </a:lnTo>
                        <a:lnTo>
                          <a:pt x="3384" y="3727"/>
                        </a:lnTo>
                        <a:lnTo>
                          <a:pt x="3450" y="3773"/>
                        </a:lnTo>
                        <a:lnTo>
                          <a:pt x="3450" y="3773"/>
                        </a:lnTo>
                        <a:lnTo>
                          <a:pt x="3517" y="3818"/>
                        </a:lnTo>
                        <a:lnTo>
                          <a:pt x="3517" y="3818"/>
                        </a:lnTo>
                        <a:lnTo>
                          <a:pt x="3521" y="3820"/>
                        </a:lnTo>
                        <a:lnTo>
                          <a:pt x="3525" y="3821"/>
                        </a:lnTo>
                        <a:lnTo>
                          <a:pt x="3533" y="3822"/>
                        </a:lnTo>
                        <a:lnTo>
                          <a:pt x="3540" y="3820"/>
                        </a:lnTo>
                        <a:lnTo>
                          <a:pt x="3544" y="3819"/>
                        </a:lnTo>
                        <a:lnTo>
                          <a:pt x="3547" y="3817"/>
                        </a:lnTo>
                        <a:lnTo>
                          <a:pt x="3547" y="3817"/>
                        </a:lnTo>
                        <a:lnTo>
                          <a:pt x="3557" y="3809"/>
                        </a:lnTo>
                        <a:lnTo>
                          <a:pt x="3579" y="3789"/>
                        </a:lnTo>
                        <a:lnTo>
                          <a:pt x="3579" y="3789"/>
                        </a:lnTo>
                        <a:lnTo>
                          <a:pt x="3610" y="3761"/>
                        </a:lnTo>
                        <a:lnTo>
                          <a:pt x="3610" y="3761"/>
                        </a:lnTo>
                        <a:lnTo>
                          <a:pt x="3612" y="3758"/>
                        </a:lnTo>
                        <a:lnTo>
                          <a:pt x="3614" y="3755"/>
                        </a:lnTo>
                        <a:lnTo>
                          <a:pt x="3617" y="3748"/>
                        </a:lnTo>
                        <a:lnTo>
                          <a:pt x="3618" y="3740"/>
                        </a:lnTo>
                        <a:lnTo>
                          <a:pt x="3617" y="3737"/>
                        </a:lnTo>
                        <a:lnTo>
                          <a:pt x="3616" y="3733"/>
                        </a:lnTo>
                        <a:lnTo>
                          <a:pt x="3616" y="3733"/>
                        </a:lnTo>
                        <a:lnTo>
                          <a:pt x="3605" y="3710"/>
                        </a:lnTo>
                        <a:lnTo>
                          <a:pt x="3580" y="3660"/>
                        </a:lnTo>
                        <a:lnTo>
                          <a:pt x="3580" y="3660"/>
                        </a:lnTo>
                        <a:lnTo>
                          <a:pt x="3543" y="3588"/>
                        </a:lnTo>
                        <a:lnTo>
                          <a:pt x="3543" y="3588"/>
                        </a:lnTo>
                        <a:lnTo>
                          <a:pt x="3541" y="3584"/>
                        </a:lnTo>
                        <a:lnTo>
                          <a:pt x="3541" y="3581"/>
                        </a:lnTo>
                        <a:lnTo>
                          <a:pt x="3540" y="3573"/>
                        </a:lnTo>
                        <a:lnTo>
                          <a:pt x="3542" y="3566"/>
                        </a:lnTo>
                        <a:lnTo>
                          <a:pt x="3544" y="3563"/>
                        </a:lnTo>
                        <a:lnTo>
                          <a:pt x="3546" y="3561"/>
                        </a:lnTo>
                        <a:lnTo>
                          <a:pt x="3546" y="3561"/>
                        </a:lnTo>
                        <a:lnTo>
                          <a:pt x="3579" y="3528"/>
                        </a:lnTo>
                        <a:lnTo>
                          <a:pt x="3579" y="3528"/>
                        </a:lnTo>
                        <a:lnTo>
                          <a:pt x="3610" y="3495"/>
                        </a:lnTo>
                        <a:lnTo>
                          <a:pt x="3610" y="3495"/>
                        </a:lnTo>
                        <a:lnTo>
                          <a:pt x="3613" y="3492"/>
                        </a:lnTo>
                        <a:lnTo>
                          <a:pt x="3616" y="3491"/>
                        </a:lnTo>
                        <a:lnTo>
                          <a:pt x="3623" y="3488"/>
                        </a:lnTo>
                        <a:lnTo>
                          <a:pt x="3630" y="3488"/>
                        </a:lnTo>
                        <a:lnTo>
                          <a:pt x="3633" y="3489"/>
                        </a:lnTo>
                        <a:lnTo>
                          <a:pt x="3637" y="3490"/>
                        </a:lnTo>
                        <a:lnTo>
                          <a:pt x="3637" y="3490"/>
                        </a:lnTo>
                        <a:lnTo>
                          <a:pt x="3711" y="3525"/>
                        </a:lnTo>
                        <a:lnTo>
                          <a:pt x="3711" y="3525"/>
                        </a:lnTo>
                        <a:lnTo>
                          <a:pt x="3785" y="3557"/>
                        </a:lnTo>
                        <a:lnTo>
                          <a:pt x="3785" y="3557"/>
                        </a:lnTo>
                        <a:lnTo>
                          <a:pt x="3788" y="3558"/>
                        </a:lnTo>
                        <a:lnTo>
                          <a:pt x="3792" y="3558"/>
                        </a:lnTo>
                        <a:lnTo>
                          <a:pt x="3800" y="3558"/>
                        </a:lnTo>
                        <a:lnTo>
                          <a:pt x="3808" y="3555"/>
                        </a:lnTo>
                        <a:lnTo>
                          <a:pt x="3811" y="3553"/>
                        </a:lnTo>
                        <a:lnTo>
                          <a:pt x="3814" y="3550"/>
                        </a:lnTo>
                        <a:lnTo>
                          <a:pt x="3838" y="3520"/>
                        </a:lnTo>
                        <a:lnTo>
                          <a:pt x="3838" y="3520"/>
                        </a:lnTo>
                        <a:lnTo>
                          <a:pt x="3853" y="3503"/>
                        </a:lnTo>
                        <a:lnTo>
                          <a:pt x="3853" y="3503"/>
                        </a:lnTo>
                        <a:lnTo>
                          <a:pt x="3866" y="3486"/>
                        </a:lnTo>
                        <a:lnTo>
                          <a:pt x="3866" y="3486"/>
                        </a:lnTo>
                        <a:lnTo>
                          <a:pt x="3868" y="3483"/>
                        </a:lnTo>
                        <a:lnTo>
                          <a:pt x="3869" y="3479"/>
                        </a:lnTo>
                        <a:lnTo>
                          <a:pt x="3870" y="3471"/>
                        </a:lnTo>
                        <a:lnTo>
                          <a:pt x="3870" y="3463"/>
                        </a:lnTo>
                        <a:lnTo>
                          <a:pt x="3868" y="3459"/>
                        </a:lnTo>
                        <a:lnTo>
                          <a:pt x="3866" y="3456"/>
                        </a:lnTo>
                        <a:lnTo>
                          <a:pt x="3866" y="3456"/>
                        </a:lnTo>
                        <a:lnTo>
                          <a:pt x="3819" y="3390"/>
                        </a:lnTo>
                        <a:lnTo>
                          <a:pt x="3819" y="3390"/>
                        </a:lnTo>
                        <a:lnTo>
                          <a:pt x="3771" y="3326"/>
                        </a:lnTo>
                        <a:lnTo>
                          <a:pt x="3771" y="3326"/>
                        </a:lnTo>
                        <a:lnTo>
                          <a:pt x="3767" y="3320"/>
                        </a:lnTo>
                        <a:lnTo>
                          <a:pt x="3766" y="3313"/>
                        </a:lnTo>
                        <a:lnTo>
                          <a:pt x="3767" y="3305"/>
                        </a:lnTo>
                        <a:lnTo>
                          <a:pt x="3768" y="3301"/>
                        </a:lnTo>
                        <a:lnTo>
                          <a:pt x="3769" y="3298"/>
                        </a:lnTo>
                        <a:lnTo>
                          <a:pt x="3769" y="3298"/>
                        </a:lnTo>
                        <a:lnTo>
                          <a:pt x="3794" y="3260"/>
                        </a:lnTo>
                        <a:lnTo>
                          <a:pt x="3794" y="3260"/>
                        </a:lnTo>
                        <a:lnTo>
                          <a:pt x="3813" y="3235"/>
                        </a:lnTo>
                        <a:lnTo>
                          <a:pt x="3813" y="3235"/>
                        </a:lnTo>
                        <a:lnTo>
                          <a:pt x="3820" y="3222"/>
                        </a:lnTo>
                        <a:lnTo>
                          <a:pt x="3820" y="3222"/>
                        </a:lnTo>
                        <a:lnTo>
                          <a:pt x="3822" y="3220"/>
                        </a:lnTo>
                        <a:lnTo>
                          <a:pt x="3825" y="3217"/>
                        </a:lnTo>
                        <a:lnTo>
                          <a:pt x="3831" y="3214"/>
                        </a:lnTo>
                        <a:lnTo>
                          <a:pt x="3838" y="3212"/>
                        </a:lnTo>
                        <a:lnTo>
                          <a:pt x="3842" y="3213"/>
                        </a:lnTo>
                        <a:lnTo>
                          <a:pt x="3845" y="3213"/>
                        </a:lnTo>
                        <a:lnTo>
                          <a:pt x="3845" y="3213"/>
                        </a:lnTo>
                        <a:lnTo>
                          <a:pt x="3924" y="3235"/>
                        </a:lnTo>
                        <a:lnTo>
                          <a:pt x="3924" y="3235"/>
                        </a:lnTo>
                        <a:lnTo>
                          <a:pt x="4003" y="3254"/>
                        </a:lnTo>
                        <a:lnTo>
                          <a:pt x="4003" y="3254"/>
                        </a:lnTo>
                        <a:lnTo>
                          <a:pt x="4007" y="3254"/>
                        </a:lnTo>
                        <a:lnTo>
                          <a:pt x="4010" y="3254"/>
                        </a:lnTo>
                        <a:lnTo>
                          <a:pt x="4019" y="3252"/>
                        </a:lnTo>
                        <a:lnTo>
                          <a:pt x="4025" y="3248"/>
                        </a:lnTo>
                        <a:lnTo>
                          <a:pt x="4028" y="3246"/>
                        </a:lnTo>
                        <a:lnTo>
                          <a:pt x="4030" y="3243"/>
                        </a:lnTo>
                        <a:lnTo>
                          <a:pt x="4070" y="3169"/>
                        </a:lnTo>
                        <a:lnTo>
                          <a:pt x="4070" y="3169"/>
                        </a:lnTo>
                        <a:lnTo>
                          <a:pt x="4072" y="3166"/>
                        </a:lnTo>
                        <a:lnTo>
                          <a:pt x="4073" y="3162"/>
                        </a:lnTo>
                        <a:lnTo>
                          <a:pt x="4073" y="3155"/>
                        </a:lnTo>
                        <a:lnTo>
                          <a:pt x="4071" y="3146"/>
                        </a:lnTo>
                        <a:lnTo>
                          <a:pt x="4069" y="3143"/>
                        </a:lnTo>
                        <a:lnTo>
                          <a:pt x="4066" y="3140"/>
                        </a:lnTo>
                        <a:lnTo>
                          <a:pt x="4066" y="3140"/>
                        </a:lnTo>
                        <a:lnTo>
                          <a:pt x="4007" y="3084"/>
                        </a:lnTo>
                        <a:lnTo>
                          <a:pt x="4007" y="3084"/>
                        </a:lnTo>
                        <a:lnTo>
                          <a:pt x="3948" y="3029"/>
                        </a:lnTo>
                        <a:lnTo>
                          <a:pt x="3948" y="3029"/>
                        </a:lnTo>
                        <a:lnTo>
                          <a:pt x="3946" y="3026"/>
                        </a:lnTo>
                        <a:lnTo>
                          <a:pt x="3944" y="3022"/>
                        </a:lnTo>
                        <a:lnTo>
                          <a:pt x="3941" y="3016"/>
                        </a:lnTo>
                        <a:lnTo>
                          <a:pt x="3941" y="3008"/>
                        </a:lnTo>
                        <a:lnTo>
                          <a:pt x="3941" y="3005"/>
                        </a:lnTo>
                        <a:lnTo>
                          <a:pt x="3942" y="3002"/>
                        </a:lnTo>
                        <a:lnTo>
                          <a:pt x="3942" y="3002"/>
                        </a:lnTo>
                        <a:lnTo>
                          <a:pt x="3949" y="2989"/>
                        </a:lnTo>
                        <a:lnTo>
                          <a:pt x="3961" y="2960"/>
                        </a:lnTo>
                        <a:lnTo>
                          <a:pt x="3961" y="2960"/>
                        </a:lnTo>
                        <a:lnTo>
                          <a:pt x="3980" y="2918"/>
                        </a:lnTo>
                        <a:lnTo>
                          <a:pt x="3980" y="2918"/>
                        </a:lnTo>
                        <a:lnTo>
                          <a:pt x="3981" y="2915"/>
                        </a:lnTo>
                        <a:lnTo>
                          <a:pt x="3984" y="2913"/>
                        </a:lnTo>
                        <a:lnTo>
                          <a:pt x="3989" y="2908"/>
                        </a:lnTo>
                        <a:lnTo>
                          <a:pt x="3996" y="2906"/>
                        </a:lnTo>
                        <a:lnTo>
                          <a:pt x="4000" y="2905"/>
                        </a:lnTo>
                        <a:lnTo>
                          <a:pt x="4004" y="2905"/>
                        </a:lnTo>
                        <a:lnTo>
                          <a:pt x="4004" y="2905"/>
                        </a:lnTo>
                        <a:lnTo>
                          <a:pt x="4084" y="2912"/>
                        </a:lnTo>
                        <a:lnTo>
                          <a:pt x="4084" y="2912"/>
                        </a:lnTo>
                        <a:lnTo>
                          <a:pt x="4165" y="2917"/>
                        </a:lnTo>
                        <a:lnTo>
                          <a:pt x="4165" y="2917"/>
                        </a:lnTo>
                        <a:lnTo>
                          <a:pt x="4169" y="2917"/>
                        </a:lnTo>
                        <a:lnTo>
                          <a:pt x="4172" y="2916"/>
                        </a:lnTo>
                        <a:lnTo>
                          <a:pt x="4180" y="2913"/>
                        </a:lnTo>
                        <a:lnTo>
                          <a:pt x="4186" y="2908"/>
                        </a:lnTo>
                        <a:lnTo>
                          <a:pt x="4188" y="2905"/>
                        </a:lnTo>
                        <a:lnTo>
                          <a:pt x="4190" y="2902"/>
                        </a:lnTo>
                        <a:lnTo>
                          <a:pt x="4203" y="2864"/>
                        </a:lnTo>
                        <a:lnTo>
                          <a:pt x="4216" y="2823"/>
                        </a:lnTo>
                        <a:lnTo>
                          <a:pt x="4216" y="2823"/>
                        </a:lnTo>
                        <a:lnTo>
                          <a:pt x="4218" y="2819"/>
                        </a:lnTo>
                        <a:lnTo>
                          <a:pt x="4218" y="2814"/>
                        </a:lnTo>
                        <a:lnTo>
                          <a:pt x="4216" y="2807"/>
                        </a:lnTo>
                        <a:lnTo>
                          <a:pt x="4212" y="2800"/>
                        </a:lnTo>
                        <a:lnTo>
                          <a:pt x="4210" y="2797"/>
                        </a:lnTo>
                        <a:lnTo>
                          <a:pt x="4207" y="2795"/>
                        </a:lnTo>
                        <a:lnTo>
                          <a:pt x="4207" y="2795"/>
                        </a:lnTo>
                        <a:lnTo>
                          <a:pt x="4141" y="2749"/>
                        </a:lnTo>
                        <a:lnTo>
                          <a:pt x="4141" y="2749"/>
                        </a:lnTo>
                        <a:lnTo>
                          <a:pt x="4093" y="2719"/>
                        </a:lnTo>
                        <a:lnTo>
                          <a:pt x="4072" y="2705"/>
                        </a:lnTo>
                        <a:lnTo>
                          <a:pt x="4072" y="2705"/>
                        </a:lnTo>
                        <a:lnTo>
                          <a:pt x="4069" y="2703"/>
                        </a:lnTo>
                        <a:lnTo>
                          <a:pt x="4067" y="2701"/>
                        </a:lnTo>
                        <a:lnTo>
                          <a:pt x="4063" y="2693"/>
                        </a:lnTo>
                        <a:lnTo>
                          <a:pt x="4061" y="2686"/>
                        </a:lnTo>
                        <a:lnTo>
                          <a:pt x="4061" y="2683"/>
                        </a:lnTo>
                        <a:lnTo>
                          <a:pt x="4061" y="2679"/>
                        </a:lnTo>
                        <a:lnTo>
                          <a:pt x="4061" y="2679"/>
                        </a:lnTo>
                        <a:lnTo>
                          <a:pt x="4073" y="2635"/>
                        </a:lnTo>
                        <a:lnTo>
                          <a:pt x="4073" y="2635"/>
                        </a:lnTo>
                        <a:lnTo>
                          <a:pt x="4077" y="2620"/>
                        </a:lnTo>
                        <a:lnTo>
                          <a:pt x="4080" y="2605"/>
                        </a:lnTo>
                        <a:lnTo>
                          <a:pt x="4080" y="2605"/>
                        </a:lnTo>
                        <a:lnTo>
                          <a:pt x="4083" y="2591"/>
                        </a:lnTo>
                        <a:lnTo>
                          <a:pt x="4083" y="2591"/>
                        </a:lnTo>
                        <a:lnTo>
                          <a:pt x="4084" y="2588"/>
                        </a:lnTo>
                        <a:lnTo>
                          <a:pt x="4086" y="2585"/>
                        </a:lnTo>
                        <a:lnTo>
                          <a:pt x="4090" y="2579"/>
                        </a:lnTo>
                        <a:lnTo>
                          <a:pt x="4098" y="2576"/>
                        </a:lnTo>
                        <a:lnTo>
                          <a:pt x="4101" y="2574"/>
                        </a:lnTo>
                        <a:lnTo>
                          <a:pt x="4105" y="2574"/>
                        </a:lnTo>
                        <a:lnTo>
                          <a:pt x="4105" y="2574"/>
                        </a:lnTo>
                        <a:lnTo>
                          <a:pt x="4186" y="2566"/>
                        </a:lnTo>
                        <a:lnTo>
                          <a:pt x="4186" y="2566"/>
                        </a:lnTo>
                        <a:lnTo>
                          <a:pt x="4267" y="2557"/>
                        </a:lnTo>
                        <a:lnTo>
                          <a:pt x="4267" y="2557"/>
                        </a:lnTo>
                        <a:lnTo>
                          <a:pt x="4270" y="2557"/>
                        </a:lnTo>
                        <a:lnTo>
                          <a:pt x="4274" y="2555"/>
                        </a:lnTo>
                        <a:lnTo>
                          <a:pt x="4280" y="2551"/>
                        </a:lnTo>
                        <a:lnTo>
                          <a:pt x="4285" y="2545"/>
                        </a:lnTo>
                        <a:lnTo>
                          <a:pt x="4286" y="2541"/>
                        </a:lnTo>
                        <a:lnTo>
                          <a:pt x="4287" y="2538"/>
                        </a:lnTo>
                        <a:lnTo>
                          <a:pt x="4301" y="2455"/>
                        </a:lnTo>
                        <a:lnTo>
                          <a:pt x="4301" y="2455"/>
                        </a:lnTo>
                        <a:lnTo>
                          <a:pt x="4301" y="2452"/>
                        </a:lnTo>
                        <a:lnTo>
                          <a:pt x="4301" y="2447"/>
                        </a:lnTo>
                        <a:lnTo>
                          <a:pt x="4297" y="2440"/>
                        </a:lnTo>
                        <a:lnTo>
                          <a:pt x="4292" y="2434"/>
                        </a:lnTo>
                        <a:lnTo>
                          <a:pt x="4289" y="2431"/>
                        </a:lnTo>
                        <a:lnTo>
                          <a:pt x="4286" y="2429"/>
                        </a:lnTo>
                        <a:lnTo>
                          <a:pt x="4286" y="2429"/>
                        </a:lnTo>
                        <a:lnTo>
                          <a:pt x="4211" y="2396"/>
                        </a:lnTo>
                        <a:lnTo>
                          <a:pt x="4211" y="2396"/>
                        </a:lnTo>
                        <a:lnTo>
                          <a:pt x="4138" y="2364"/>
                        </a:lnTo>
                        <a:lnTo>
                          <a:pt x="4138" y="2364"/>
                        </a:lnTo>
                        <a:lnTo>
                          <a:pt x="4133" y="2363"/>
                        </a:lnTo>
                        <a:lnTo>
                          <a:pt x="4130" y="2361"/>
                        </a:lnTo>
                        <a:lnTo>
                          <a:pt x="4126" y="2355"/>
                        </a:lnTo>
                        <a:lnTo>
                          <a:pt x="4123" y="2348"/>
                        </a:lnTo>
                        <a:lnTo>
                          <a:pt x="4122" y="2345"/>
                        </a:lnTo>
                        <a:lnTo>
                          <a:pt x="4122" y="2342"/>
                        </a:lnTo>
                        <a:lnTo>
                          <a:pt x="4122" y="2342"/>
                        </a:lnTo>
                        <a:lnTo>
                          <a:pt x="4124" y="2328"/>
                        </a:lnTo>
                        <a:lnTo>
                          <a:pt x="4124" y="2328"/>
                        </a:lnTo>
                        <a:lnTo>
                          <a:pt x="4125" y="2296"/>
                        </a:lnTo>
                        <a:lnTo>
                          <a:pt x="4125" y="2296"/>
                        </a:lnTo>
                        <a:lnTo>
                          <a:pt x="4128" y="2251"/>
                        </a:lnTo>
                        <a:lnTo>
                          <a:pt x="4128" y="2251"/>
                        </a:lnTo>
                        <a:lnTo>
                          <a:pt x="4129" y="2247"/>
                        </a:lnTo>
                        <a:lnTo>
                          <a:pt x="4130" y="2244"/>
                        </a:lnTo>
                        <a:lnTo>
                          <a:pt x="4134" y="2237"/>
                        </a:lnTo>
                        <a:lnTo>
                          <a:pt x="4140" y="2232"/>
                        </a:lnTo>
                        <a:lnTo>
                          <a:pt x="4144" y="2230"/>
                        </a:lnTo>
                        <a:lnTo>
                          <a:pt x="4147" y="2229"/>
                        </a:lnTo>
                        <a:lnTo>
                          <a:pt x="4147" y="2229"/>
                        </a:lnTo>
                        <a:lnTo>
                          <a:pt x="4225" y="2209"/>
                        </a:lnTo>
                        <a:lnTo>
                          <a:pt x="4225" y="2209"/>
                        </a:lnTo>
                        <a:lnTo>
                          <a:pt x="4303" y="2186"/>
                        </a:lnTo>
                        <a:lnTo>
                          <a:pt x="4303" y="2186"/>
                        </a:lnTo>
                        <a:lnTo>
                          <a:pt x="4306" y="2184"/>
                        </a:lnTo>
                        <a:lnTo>
                          <a:pt x="4309" y="2182"/>
                        </a:lnTo>
                        <a:lnTo>
                          <a:pt x="4315" y="2177"/>
                        </a:lnTo>
                        <a:lnTo>
                          <a:pt x="4318" y="2170"/>
                        </a:lnTo>
                        <a:lnTo>
                          <a:pt x="4320" y="2166"/>
                        </a:lnTo>
                        <a:lnTo>
                          <a:pt x="4320" y="2163"/>
                        </a:lnTo>
                        <a:lnTo>
                          <a:pt x="4320" y="2123"/>
                        </a:lnTo>
                        <a:lnTo>
                          <a:pt x="4318" y="2079"/>
                        </a:lnTo>
                        <a:close/>
                      </a:path>
                    </a:pathLst>
                  </a:custGeom>
                  <a:gradFill flip="none" rotWithShape="1">
                    <a:gsLst>
                      <a:gs pos="0">
                        <a:srgbClr val="343434"/>
                      </a:gs>
                      <a:gs pos="59000">
                        <a:srgbClr val="FFFFFF"/>
                      </a:gs>
                      <a:gs pos="100000">
                        <a:srgbClr val="949494"/>
                      </a:gs>
                    </a:gsLst>
                    <a:lin ang="10200000" scaled="0"/>
                    <a:tileRect/>
                  </a:gradFill>
                  <a:ln w="12700">
                    <a:gradFill flip="none" rotWithShape="1">
                      <a:gsLst>
                        <a:gs pos="0">
                          <a:srgbClr val="D2D2D2"/>
                        </a:gs>
                        <a:gs pos="100000">
                          <a:srgbClr val="454545"/>
                        </a:gs>
                      </a:gsLst>
                      <a:lin ang="3180000" scaled="0"/>
                      <a:tileRect/>
                    </a:gradFill>
                    <a:round/>
                    <a:headEnd/>
                    <a:tailEnd/>
                  </a:ln>
                  <a:effectLst/>
                  <a:scene3d>
                    <a:camera prst="orthographicFront">
                      <a:rot lat="0" lon="0" rev="0"/>
                    </a:camera>
                    <a:lightRig rig="balanced" dir="t">
                      <a:rot lat="0" lon="0" rev="8700000"/>
                    </a:lightRig>
                  </a:scene3d>
                  <a:sp3d/>
                </p:spPr>
                <p:txBody>
                  <a:bodyPr vert="horz" wrap="square" lIns="91440" tIns="45720" rIns="91440" bIns="45720" numCol="1" anchor="t" anchorCtr="0" compatLnSpc="1">
                    <a:prstTxWarp prst="textNoShape">
                      <a:avLst/>
                    </a:prstTxWarp>
                  </a:bodyPr>
                  <a:lstStyle/>
                  <a:p>
                    <a:endParaRPr lang="en-GB" sz="2000" noProof="0" dirty="0"/>
                  </a:p>
                </p:txBody>
              </p:sp>
              <p:sp>
                <p:nvSpPr>
                  <p:cNvPr id="25" name="Oval 48">
                    <a:extLst>
                      <a:ext uri="{FF2B5EF4-FFF2-40B4-BE49-F238E27FC236}">
                        <a16:creationId xmlns:a16="http://schemas.microsoft.com/office/drawing/2014/main" id="{645C7A9C-8406-02AB-344F-55396E9C13B9}"/>
                      </a:ext>
                    </a:extLst>
                  </p:cNvPr>
                  <p:cNvSpPr/>
                  <p:nvPr/>
                </p:nvSpPr>
                <p:spPr>
                  <a:xfrm>
                    <a:off x="7192042" y="2907905"/>
                    <a:ext cx="1475867" cy="1475867"/>
                  </a:xfrm>
                  <a:prstGeom prst="ellipse">
                    <a:avLst/>
                  </a:prstGeom>
                  <a:gradFill flip="none" rotWithShape="1">
                    <a:gsLst>
                      <a:gs pos="99000">
                        <a:schemeClr val="accent1">
                          <a:lumMod val="50000"/>
                        </a:schemeClr>
                      </a:gs>
                      <a:gs pos="0">
                        <a:schemeClr val="accent1"/>
                      </a:gs>
                    </a:gsLst>
                    <a:path path="circle">
                      <a:fillToRect r="100000" b="100000"/>
                    </a:path>
                    <a:tileRect l="-100000" t="-100000"/>
                  </a:gradFill>
                  <a:ln w="19050" cmpd="sng">
                    <a:gradFill flip="none" rotWithShape="1">
                      <a:gsLst>
                        <a:gs pos="0">
                          <a:srgbClr val="D5D5D5"/>
                        </a:gs>
                        <a:gs pos="68000">
                          <a:srgbClr val="282828"/>
                        </a:gs>
                      </a:gsLst>
                      <a:lin ang="13680000" scaled="0"/>
                      <a:tileRect/>
                    </a:gradFill>
                  </a:ln>
                  <a:effectLst>
                    <a:innerShdw blurRad="63500" dist="50800" dir="13500000">
                      <a:srgbClr val="000000">
                        <a:alpha val="2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noProof="0" dirty="0"/>
                  </a:p>
                </p:txBody>
              </p:sp>
              <p:sp>
                <p:nvSpPr>
                  <p:cNvPr id="26" name="Freeform 7">
                    <a:extLst>
                      <a:ext uri="{FF2B5EF4-FFF2-40B4-BE49-F238E27FC236}">
                        <a16:creationId xmlns:a16="http://schemas.microsoft.com/office/drawing/2014/main" id="{78F2D49F-7AA0-93C7-96C1-B47D516FF7CE}"/>
                      </a:ext>
                    </a:extLst>
                  </p:cNvPr>
                  <p:cNvSpPr>
                    <a:spLocks/>
                  </p:cNvSpPr>
                  <p:nvPr/>
                </p:nvSpPr>
                <p:spPr bwMode="auto">
                  <a:xfrm>
                    <a:off x="7389737" y="2987487"/>
                    <a:ext cx="1157865" cy="459677"/>
                  </a:xfrm>
                  <a:custGeom>
                    <a:avLst/>
                    <a:gdLst/>
                    <a:ahLst/>
                    <a:cxnLst>
                      <a:cxn ang="0">
                        <a:pos x="3430" y="953"/>
                      </a:cxn>
                      <a:cxn ang="0">
                        <a:pos x="3321" y="797"/>
                      </a:cxn>
                      <a:cxn ang="0">
                        <a:pos x="3197" y="652"/>
                      </a:cxn>
                      <a:cxn ang="0">
                        <a:pos x="3062" y="518"/>
                      </a:cxn>
                      <a:cxn ang="0">
                        <a:pos x="2914" y="399"/>
                      </a:cxn>
                      <a:cxn ang="0">
                        <a:pos x="2755" y="293"/>
                      </a:cxn>
                      <a:cxn ang="0">
                        <a:pos x="2587" y="202"/>
                      </a:cxn>
                      <a:cxn ang="0">
                        <a:pos x="2411" y="127"/>
                      </a:cxn>
                      <a:cxn ang="0">
                        <a:pos x="2225" y="68"/>
                      </a:cxn>
                      <a:cxn ang="0">
                        <a:pos x="2034" y="27"/>
                      </a:cxn>
                      <a:cxn ang="0">
                        <a:pos x="1835" y="4"/>
                      </a:cxn>
                      <a:cxn ang="0">
                        <a:pos x="1699" y="0"/>
                      </a:cxn>
                      <a:cxn ang="0">
                        <a:pos x="1503" y="9"/>
                      </a:cxn>
                      <a:cxn ang="0">
                        <a:pos x="1312" y="37"/>
                      </a:cxn>
                      <a:cxn ang="0">
                        <a:pos x="1126" y="81"/>
                      </a:cxn>
                      <a:cxn ang="0">
                        <a:pos x="948" y="143"/>
                      </a:cxn>
                      <a:cxn ang="0">
                        <a:pos x="777" y="219"/>
                      </a:cxn>
                      <a:cxn ang="0">
                        <a:pos x="615" y="311"/>
                      </a:cxn>
                      <a:cxn ang="0">
                        <a:pos x="464" y="415"/>
                      </a:cxn>
                      <a:cxn ang="0">
                        <a:pos x="321" y="535"/>
                      </a:cxn>
                      <a:cxn ang="0">
                        <a:pos x="191" y="664"/>
                      </a:cxn>
                      <a:cxn ang="0">
                        <a:pos x="72" y="807"/>
                      </a:cxn>
                      <a:cxn ang="0">
                        <a:pos x="385" y="897"/>
                      </a:cxn>
                      <a:cxn ang="0">
                        <a:pos x="599" y="1237"/>
                      </a:cxn>
                      <a:cxn ang="0">
                        <a:pos x="676" y="1141"/>
                      </a:cxn>
                      <a:cxn ang="0">
                        <a:pos x="761" y="1055"/>
                      </a:cxn>
                      <a:cxn ang="0">
                        <a:pos x="852" y="975"/>
                      </a:cxn>
                      <a:cxn ang="0">
                        <a:pos x="951" y="904"/>
                      </a:cxn>
                      <a:cxn ang="0">
                        <a:pos x="1056" y="841"/>
                      </a:cxn>
                      <a:cxn ang="0">
                        <a:pos x="1168" y="788"/>
                      </a:cxn>
                      <a:cxn ang="0">
                        <a:pos x="1282" y="745"/>
                      </a:cxn>
                      <a:cxn ang="0">
                        <a:pos x="1403" y="713"/>
                      </a:cxn>
                      <a:cxn ang="0">
                        <a:pos x="1528" y="691"/>
                      </a:cxn>
                      <a:cxn ang="0">
                        <a:pos x="1657" y="680"/>
                      </a:cxn>
                      <a:cxn ang="0">
                        <a:pos x="1743" y="680"/>
                      </a:cxn>
                      <a:cxn ang="0">
                        <a:pos x="1875" y="691"/>
                      </a:cxn>
                      <a:cxn ang="0">
                        <a:pos x="2001" y="713"/>
                      </a:cxn>
                      <a:cxn ang="0">
                        <a:pos x="2123" y="747"/>
                      </a:cxn>
                      <a:cxn ang="0">
                        <a:pos x="2240" y="791"/>
                      </a:cxn>
                      <a:cxn ang="0">
                        <a:pos x="2353" y="845"/>
                      </a:cxn>
                      <a:cxn ang="0">
                        <a:pos x="2458" y="910"/>
                      </a:cxn>
                      <a:cxn ang="0">
                        <a:pos x="2558" y="984"/>
                      </a:cxn>
                      <a:cxn ang="0">
                        <a:pos x="2651" y="1065"/>
                      </a:cxn>
                      <a:cxn ang="0">
                        <a:pos x="2735" y="1155"/>
                      </a:cxn>
                      <a:cxn ang="0">
                        <a:pos x="2811" y="1252"/>
                      </a:cxn>
                      <a:cxn ang="0">
                        <a:pos x="2636" y="1402"/>
                      </a:cxn>
                      <a:cxn ang="0">
                        <a:pos x="3624" y="844"/>
                      </a:cxn>
                    </a:cxnLst>
                    <a:rect l="0" t="0" r="r" b="b"/>
                    <a:pathLst>
                      <a:path w="3626" h="1438">
                        <a:moveTo>
                          <a:pt x="3624" y="844"/>
                        </a:moveTo>
                        <a:lnTo>
                          <a:pt x="3430" y="953"/>
                        </a:lnTo>
                        <a:lnTo>
                          <a:pt x="3430" y="953"/>
                        </a:lnTo>
                        <a:lnTo>
                          <a:pt x="3395" y="900"/>
                        </a:lnTo>
                        <a:lnTo>
                          <a:pt x="3358" y="847"/>
                        </a:lnTo>
                        <a:lnTo>
                          <a:pt x="3321" y="797"/>
                        </a:lnTo>
                        <a:lnTo>
                          <a:pt x="3281" y="747"/>
                        </a:lnTo>
                        <a:lnTo>
                          <a:pt x="3240" y="698"/>
                        </a:lnTo>
                        <a:lnTo>
                          <a:pt x="3197" y="652"/>
                        </a:lnTo>
                        <a:lnTo>
                          <a:pt x="3153" y="607"/>
                        </a:lnTo>
                        <a:lnTo>
                          <a:pt x="3109" y="563"/>
                        </a:lnTo>
                        <a:lnTo>
                          <a:pt x="3062" y="518"/>
                        </a:lnTo>
                        <a:lnTo>
                          <a:pt x="3013" y="477"/>
                        </a:lnTo>
                        <a:lnTo>
                          <a:pt x="2964" y="437"/>
                        </a:lnTo>
                        <a:lnTo>
                          <a:pt x="2914" y="399"/>
                        </a:lnTo>
                        <a:lnTo>
                          <a:pt x="2863" y="362"/>
                        </a:lnTo>
                        <a:lnTo>
                          <a:pt x="2810" y="327"/>
                        </a:lnTo>
                        <a:lnTo>
                          <a:pt x="2755" y="293"/>
                        </a:lnTo>
                        <a:lnTo>
                          <a:pt x="2701" y="261"/>
                        </a:lnTo>
                        <a:lnTo>
                          <a:pt x="2645" y="231"/>
                        </a:lnTo>
                        <a:lnTo>
                          <a:pt x="2587" y="202"/>
                        </a:lnTo>
                        <a:lnTo>
                          <a:pt x="2530" y="175"/>
                        </a:lnTo>
                        <a:lnTo>
                          <a:pt x="2471" y="150"/>
                        </a:lnTo>
                        <a:lnTo>
                          <a:pt x="2411" y="127"/>
                        </a:lnTo>
                        <a:lnTo>
                          <a:pt x="2350" y="105"/>
                        </a:lnTo>
                        <a:lnTo>
                          <a:pt x="2288" y="85"/>
                        </a:lnTo>
                        <a:lnTo>
                          <a:pt x="2225" y="68"/>
                        </a:lnTo>
                        <a:lnTo>
                          <a:pt x="2162" y="52"/>
                        </a:lnTo>
                        <a:lnTo>
                          <a:pt x="2098" y="38"/>
                        </a:lnTo>
                        <a:lnTo>
                          <a:pt x="2034" y="27"/>
                        </a:lnTo>
                        <a:lnTo>
                          <a:pt x="1967" y="16"/>
                        </a:lnTo>
                        <a:lnTo>
                          <a:pt x="1903" y="9"/>
                        </a:lnTo>
                        <a:lnTo>
                          <a:pt x="1835" y="4"/>
                        </a:lnTo>
                        <a:lnTo>
                          <a:pt x="1768" y="0"/>
                        </a:lnTo>
                        <a:lnTo>
                          <a:pt x="1699" y="0"/>
                        </a:lnTo>
                        <a:lnTo>
                          <a:pt x="1699" y="0"/>
                        </a:lnTo>
                        <a:lnTo>
                          <a:pt x="1634" y="0"/>
                        </a:lnTo>
                        <a:lnTo>
                          <a:pt x="1568" y="3"/>
                        </a:lnTo>
                        <a:lnTo>
                          <a:pt x="1503" y="9"/>
                        </a:lnTo>
                        <a:lnTo>
                          <a:pt x="1439" y="16"/>
                        </a:lnTo>
                        <a:lnTo>
                          <a:pt x="1375" y="25"/>
                        </a:lnTo>
                        <a:lnTo>
                          <a:pt x="1312" y="37"/>
                        </a:lnTo>
                        <a:lnTo>
                          <a:pt x="1250" y="49"/>
                        </a:lnTo>
                        <a:lnTo>
                          <a:pt x="1188" y="65"/>
                        </a:lnTo>
                        <a:lnTo>
                          <a:pt x="1126" y="81"/>
                        </a:lnTo>
                        <a:lnTo>
                          <a:pt x="1066" y="100"/>
                        </a:lnTo>
                        <a:lnTo>
                          <a:pt x="1007" y="121"/>
                        </a:lnTo>
                        <a:lnTo>
                          <a:pt x="948" y="143"/>
                        </a:lnTo>
                        <a:lnTo>
                          <a:pt x="891" y="166"/>
                        </a:lnTo>
                        <a:lnTo>
                          <a:pt x="833" y="191"/>
                        </a:lnTo>
                        <a:lnTo>
                          <a:pt x="777" y="219"/>
                        </a:lnTo>
                        <a:lnTo>
                          <a:pt x="723" y="247"/>
                        </a:lnTo>
                        <a:lnTo>
                          <a:pt x="668" y="278"/>
                        </a:lnTo>
                        <a:lnTo>
                          <a:pt x="615" y="311"/>
                        </a:lnTo>
                        <a:lnTo>
                          <a:pt x="564" y="345"/>
                        </a:lnTo>
                        <a:lnTo>
                          <a:pt x="514" y="380"/>
                        </a:lnTo>
                        <a:lnTo>
                          <a:pt x="464" y="415"/>
                        </a:lnTo>
                        <a:lnTo>
                          <a:pt x="415" y="454"/>
                        </a:lnTo>
                        <a:lnTo>
                          <a:pt x="368" y="493"/>
                        </a:lnTo>
                        <a:lnTo>
                          <a:pt x="321" y="535"/>
                        </a:lnTo>
                        <a:lnTo>
                          <a:pt x="276" y="576"/>
                        </a:lnTo>
                        <a:lnTo>
                          <a:pt x="232" y="620"/>
                        </a:lnTo>
                        <a:lnTo>
                          <a:pt x="191" y="664"/>
                        </a:lnTo>
                        <a:lnTo>
                          <a:pt x="150" y="711"/>
                        </a:lnTo>
                        <a:lnTo>
                          <a:pt x="110" y="759"/>
                        </a:lnTo>
                        <a:lnTo>
                          <a:pt x="72" y="807"/>
                        </a:lnTo>
                        <a:lnTo>
                          <a:pt x="35" y="856"/>
                        </a:lnTo>
                        <a:lnTo>
                          <a:pt x="0" y="907"/>
                        </a:lnTo>
                        <a:lnTo>
                          <a:pt x="385" y="897"/>
                        </a:lnTo>
                        <a:lnTo>
                          <a:pt x="575" y="1270"/>
                        </a:lnTo>
                        <a:lnTo>
                          <a:pt x="575" y="1270"/>
                        </a:lnTo>
                        <a:lnTo>
                          <a:pt x="599" y="1237"/>
                        </a:lnTo>
                        <a:lnTo>
                          <a:pt x="624" y="1205"/>
                        </a:lnTo>
                        <a:lnTo>
                          <a:pt x="649" y="1172"/>
                        </a:lnTo>
                        <a:lnTo>
                          <a:pt x="676" y="1141"/>
                        </a:lnTo>
                        <a:lnTo>
                          <a:pt x="704" y="1112"/>
                        </a:lnTo>
                        <a:lnTo>
                          <a:pt x="732" y="1083"/>
                        </a:lnTo>
                        <a:lnTo>
                          <a:pt x="761" y="1055"/>
                        </a:lnTo>
                        <a:lnTo>
                          <a:pt x="791" y="1028"/>
                        </a:lnTo>
                        <a:lnTo>
                          <a:pt x="821" y="1000"/>
                        </a:lnTo>
                        <a:lnTo>
                          <a:pt x="852" y="975"/>
                        </a:lnTo>
                        <a:lnTo>
                          <a:pt x="885" y="950"/>
                        </a:lnTo>
                        <a:lnTo>
                          <a:pt x="917" y="926"/>
                        </a:lnTo>
                        <a:lnTo>
                          <a:pt x="951" y="904"/>
                        </a:lnTo>
                        <a:lnTo>
                          <a:pt x="985" y="882"/>
                        </a:lnTo>
                        <a:lnTo>
                          <a:pt x="1020" y="862"/>
                        </a:lnTo>
                        <a:lnTo>
                          <a:pt x="1056" y="841"/>
                        </a:lnTo>
                        <a:lnTo>
                          <a:pt x="1092" y="822"/>
                        </a:lnTo>
                        <a:lnTo>
                          <a:pt x="1129" y="804"/>
                        </a:lnTo>
                        <a:lnTo>
                          <a:pt x="1168" y="788"/>
                        </a:lnTo>
                        <a:lnTo>
                          <a:pt x="1204" y="773"/>
                        </a:lnTo>
                        <a:lnTo>
                          <a:pt x="1244" y="759"/>
                        </a:lnTo>
                        <a:lnTo>
                          <a:pt x="1282" y="745"/>
                        </a:lnTo>
                        <a:lnTo>
                          <a:pt x="1322" y="734"/>
                        </a:lnTo>
                        <a:lnTo>
                          <a:pt x="1363" y="722"/>
                        </a:lnTo>
                        <a:lnTo>
                          <a:pt x="1403" y="713"/>
                        </a:lnTo>
                        <a:lnTo>
                          <a:pt x="1444" y="704"/>
                        </a:lnTo>
                        <a:lnTo>
                          <a:pt x="1486" y="697"/>
                        </a:lnTo>
                        <a:lnTo>
                          <a:pt x="1528" y="691"/>
                        </a:lnTo>
                        <a:lnTo>
                          <a:pt x="1571" y="686"/>
                        </a:lnTo>
                        <a:lnTo>
                          <a:pt x="1614" y="682"/>
                        </a:lnTo>
                        <a:lnTo>
                          <a:pt x="1657" y="680"/>
                        </a:lnTo>
                        <a:lnTo>
                          <a:pt x="1699" y="680"/>
                        </a:lnTo>
                        <a:lnTo>
                          <a:pt x="1699" y="680"/>
                        </a:lnTo>
                        <a:lnTo>
                          <a:pt x="1743" y="680"/>
                        </a:lnTo>
                        <a:lnTo>
                          <a:pt x="1788" y="682"/>
                        </a:lnTo>
                        <a:lnTo>
                          <a:pt x="1832" y="686"/>
                        </a:lnTo>
                        <a:lnTo>
                          <a:pt x="1875" y="691"/>
                        </a:lnTo>
                        <a:lnTo>
                          <a:pt x="1917" y="697"/>
                        </a:lnTo>
                        <a:lnTo>
                          <a:pt x="1958" y="704"/>
                        </a:lnTo>
                        <a:lnTo>
                          <a:pt x="2001" y="713"/>
                        </a:lnTo>
                        <a:lnTo>
                          <a:pt x="2042" y="723"/>
                        </a:lnTo>
                        <a:lnTo>
                          <a:pt x="2082" y="735"/>
                        </a:lnTo>
                        <a:lnTo>
                          <a:pt x="2123" y="747"/>
                        </a:lnTo>
                        <a:lnTo>
                          <a:pt x="2163" y="760"/>
                        </a:lnTo>
                        <a:lnTo>
                          <a:pt x="2202" y="775"/>
                        </a:lnTo>
                        <a:lnTo>
                          <a:pt x="2240" y="791"/>
                        </a:lnTo>
                        <a:lnTo>
                          <a:pt x="2278" y="809"/>
                        </a:lnTo>
                        <a:lnTo>
                          <a:pt x="2316" y="826"/>
                        </a:lnTo>
                        <a:lnTo>
                          <a:pt x="2353" y="845"/>
                        </a:lnTo>
                        <a:lnTo>
                          <a:pt x="2389" y="866"/>
                        </a:lnTo>
                        <a:lnTo>
                          <a:pt x="2424" y="888"/>
                        </a:lnTo>
                        <a:lnTo>
                          <a:pt x="2458" y="910"/>
                        </a:lnTo>
                        <a:lnTo>
                          <a:pt x="2493" y="934"/>
                        </a:lnTo>
                        <a:lnTo>
                          <a:pt x="2526" y="959"/>
                        </a:lnTo>
                        <a:lnTo>
                          <a:pt x="2558" y="984"/>
                        </a:lnTo>
                        <a:lnTo>
                          <a:pt x="2589" y="1010"/>
                        </a:lnTo>
                        <a:lnTo>
                          <a:pt x="2620" y="1037"/>
                        </a:lnTo>
                        <a:lnTo>
                          <a:pt x="2651" y="1065"/>
                        </a:lnTo>
                        <a:lnTo>
                          <a:pt x="2680" y="1094"/>
                        </a:lnTo>
                        <a:lnTo>
                          <a:pt x="2708" y="1124"/>
                        </a:lnTo>
                        <a:lnTo>
                          <a:pt x="2735" y="1155"/>
                        </a:lnTo>
                        <a:lnTo>
                          <a:pt x="2761" y="1187"/>
                        </a:lnTo>
                        <a:lnTo>
                          <a:pt x="2786" y="1220"/>
                        </a:lnTo>
                        <a:lnTo>
                          <a:pt x="2811" y="1252"/>
                        </a:lnTo>
                        <a:lnTo>
                          <a:pt x="2835" y="1286"/>
                        </a:lnTo>
                        <a:lnTo>
                          <a:pt x="2635" y="1399"/>
                        </a:lnTo>
                        <a:lnTo>
                          <a:pt x="2636" y="1402"/>
                        </a:lnTo>
                        <a:lnTo>
                          <a:pt x="3306" y="1438"/>
                        </a:lnTo>
                        <a:lnTo>
                          <a:pt x="3626" y="847"/>
                        </a:lnTo>
                        <a:lnTo>
                          <a:pt x="3624" y="844"/>
                        </a:lnTo>
                        <a:close/>
                      </a:path>
                    </a:pathLst>
                  </a:custGeom>
                  <a:gradFill flip="none" rotWithShape="1">
                    <a:gsLst>
                      <a:gs pos="0">
                        <a:schemeClr val="bg1">
                          <a:lumMod val="95000"/>
                          <a:alpha val="0"/>
                        </a:schemeClr>
                      </a:gs>
                      <a:gs pos="100000">
                        <a:schemeClr val="bg1">
                          <a:alpha val="22000"/>
                        </a:schemeClr>
                      </a:gs>
                    </a:gsLst>
                    <a:lin ang="0" scaled="1"/>
                    <a:tileRect/>
                  </a:gradFill>
                  <a:ln w="9525">
                    <a:noFill/>
                    <a:miter lim="800000"/>
                    <a:headEnd/>
                    <a:tailEnd/>
                  </a:ln>
                </p:spPr>
                <p:txBody>
                  <a:bodyPr wrap="none" anchor="ctr"/>
                  <a:lstStyle/>
                  <a:p>
                    <a:endParaRPr lang="en-GB" sz="2000" noProof="0" dirty="0"/>
                  </a:p>
                </p:txBody>
              </p:sp>
            </p:grpSp>
            <p:pic>
              <p:nvPicPr>
                <p:cNvPr id="23" name="Grafik 22" descr="Nachhaltigkeit Silhouette">
                  <a:extLst>
                    <a:ext uri="{FF2B5EF4-FFF2-40B4-BE49-F238E27FC236}">
                      <a16:creationId xmlns:a16="http://schemas.microsoft.com/office/drawing/2014/main" id="{2AF56BA0-C7A7-D8CD-1FC4-D992E86C09C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990197" y="3404335"/>
                  <a:ext cx="914400" cy="914400"/>
                </a:xfrm>
                <a:prstGeom prst="rect">
                  <a:avLst/>
                </a:prstGeom>
              </p:spPr>
            </p:pic>
          </p:grpSp>
        </p:grpSp>
        <p:sp>
          <p:nvSpPr>
            <p:cNvPr id="12" name="Textfeld 11">
              <a:extLst>
                <a:ext uri="{FF2B5EF4-FFF2-40B4-BE49-F238E27FC236}">
                  <a16:creationId xmlns:a16="http://schemas.microsoft.com/office/drawing/2014/main" id="{FCCCF980-4A03-8391-2F72-972B44404314}"/>
                </a:ext>
              </a:extLst>
            </p:cNvPr>
            <p:cNvSpPr txBox="1"/>
            <p:nvPr/>
          </p:nvSpPr>
          <p:spPr>
            <a:xfrm>
              <a:off x="6029341" y="2081787"/>
              <a:ext cx="1625765" cy="400110"/>
            </a:xfrm>
            <a:prstGeom prst="rect">
              <a:avLst/>
            </a:prstGeom>
            <a:noFill/>
          </p:spPr>
          <p:txBody>
            <a:bodyPr wrap="none" rtlCol="0">
              <a:spAutoFit/>
            </a:bodyPr>
            <a:lstStyle/>
            <a:p>
              <a:pPr algn="ctr"/>
              <a:r>
                <a:rPr lang="en-GB" sz="2000" noProof="0" dirty="0">
                  <a:solidFill>
                    <a:srgbClr val="00B0F0"/>
                  </a:solidFill>
                </a:rPr>
                <a:t>Functionality</a:t>
              </a:r>
            </a:p>
          </p:txBody>
        </p:sp>
        <p:sp>
          <p:nvSpPr>
            <p:cNvPr id="13" name="Textfeld 12">
              <a:extLst>
                <a:ext uri="{FF2B5EF4-FFF2-40B4-BE49-F238E27FC236}">
                  <a16:creationId xmlns:a16="http://schemas.microsoft.com/office/drawing/2014/main" id="{CD316377-D215-8D54-694C-10B0754AB51F}"/>
                </a:ext>
              </a:extLst>
            </p:cNvPr>
            <p:cNvSpPr txBox="1"/>
            <p:nvPr/>
          </p:nvSpPr>
          <p:spPr>
            <a:xfrm>
              <a:off x="9538452" y="1604613"/>
              <a:ext cx="1311576" cy="707886"/>
            </a:xfrm>
            <a:prstGeom prst="rect">
              <a:avLst/>
            </a:prstGeom>
            <a:noFill/>
          </p:spPr>
          <p:txBody>
            <a:bodyPr wrap="none" rtlCol="0">
              <a:spAutoFit/>
            </a:bodyPr>
            <a:lstStyle/>
            <a:p>
              <a:pPr algn="ctr"/>
              <a:r>
                <a:rPr lang="en-GB" sz="2000" noProof="0" dirty="0">
                  <a:solidFill>
                    <a:srgbClr val="0070C0"/>
                  </a:solidFill>
                </a:rPr>
                <a:t>Economic</a:t>
              </a:r>
            </a:p>
            <a:p>
              <a:pPr algn="ctr"/>
              <a:r>
                <a:rPr lang="en-GB" sz="2000" noProof="0" dirty="0">
                  <a:solidFill>
                    <a:srgbClr val="0070C0"/>
                  </a:solidFill>
                </a:rPr>
                <a:t>efficiency</a:t>
              </a:r>
            </a:p>
          </p:txBody>
        </p:sp>
        <p:sp>
          <p:nvSpPr>
            <p:cNvPr id="14" name="Textfeld 13">
              <a:extLst>
                <a:ext uri="{FF2B5EF4-FFF2-40B4-BE49-F238E27FC236}">
                  <a16:creationId xmlns:a16="http://schemas.microsoft.com/office/drawing/2014/main" id="{47D843B6-2E16-33E5-6494-355753491DF7}"/>
                </a:ext>
              </a:extLst>
            </p:cNvPr>
            <p:cNvSpPr txBox="1"/>
            <p:nvPr/>
          </p:nvSpPr>
          <p:spPr>
            <a:xfrm>
              <a:off x="10518012" y="3500019"/>
              <a:ext cx="910827" cy="400110"/>
            </a:xfrm>
            <a:prstGeom prst="rect">
              <a:avLst/>
            </a:prstGeom>
            <a:noFill/>
          </p:spPr>
          <p:txBody>
            <a:bodyPr wrap="none" rtlCol="0">
              <a:spAutoFit/>
            </a:bodyPr>
            <a:lstStyle/>
            <a:p>
              <a:pPr algn="ctr"/>
              <a:r>
                <a:rPr lang="en-GB" sz="2000" noProof="0" dirty="0">
                  <a:solidFill>
                    <a:schemeClr val="tx2">
                      <a:lumMod val="75000"/>
                      <a:lumOff val="25000"/>
                    </a:schemeClr>
                  </a:solidFill>
                </a:rPr>
                <a:t>Safety</a:t>
              </a:r>
            </a:p>
          </p:txBody>
        </p:sp>
        <p:sp>
          <p:nvSpPr>
            <p:cNvPr id="15" name="Textfeld 14">
              <a:extLst>
                <a:ext uri="{FF2B5EF4-FFF2-40B4-BE49-F238E27FC236}">
                  <a16:creationId xmlns:a16="http://schemas.microsoft.com/office/drawing/2014/main" id="{3FAE78FE-E797-51CC-3C87-670E4674BDF7}"/>
                </a:ext>
              </a:extLst>
            </p:cNvPr>
            <p:cNvSpPr txBox="1"/>
            <p:nvPr/>
          </p:nvSpPr>
          <p:spPr>
            <a:xfrm>
              <a:off x="5933335" y="5018801"/>
              <a:ext cx="1855764" cy="707886"/>
            </a:xfrm>
            <a:prstGeom prst="rect">
              <a:avLst/>
            </a:prstGeom>
            <a:noFill/>
          </p:spPr>
          <p:txBody>
            <a:bodyPr wrap="none" rtlCol="0">
              <a:spAutoFit/>
            </a:bodyPr>
            <a:lstStyle/>
            <a:p>
              <a:r>
                <a:rPr lang="en-GB" sz="2000" noProof="0" dirty="0">
                  <a:solidFill>
                    <a:srgbClr val="92D050"/>
                  </a:solidFill>
                </a:rPr>
                <a:t>Environmental</a:t>
              </a:r>
            </a:p>
            <a:p>
              <a:pPr algn="ctr"/>
              <a:r>
                <a:rPr lang="en-GB" sz="2000" noProof="0" dirty="0">
                  <a:solidFill>
                    <a:srgbClr val="92D050"/>
                  </a:solidFill>
                </a:rPr>
                <a:t>sustainability </a:t>
              </a:r>
            </a:p>
          </p:txBody>
        </p:sp>
        <p:sp>
          <p:nvSpPr>
            <p:cNvPr id="16" name="Textfeld 15">
              <a:extLst>
                <a:ext uri="{FF2B5EF4-FFF2-40B4-BE49-F238E27FC236}">
                  <a16:creationId xmlns:a16="http://schemas.microsoft.com/office/drawing/2014/main" id="{D4D67F71-0D5B-B6DD-78B1-46B57A3C17D9}"/>
                </a:ext>
              </a:extLst>
            </p:cNvPr>
            <p:cNvSpPr txBox="1"/>
            <p:nvPr/>
          </p:nvSpPr>
          <p:spPr>
            <a:xfrm>
              <a:off x="9875954" y="4956783"/>
              <a:ext cx="1725152" cy="707886"/>
            </a:xfrm>
            <a:prstGeom prst="rect">
              <a:avLst/>
            </a:prstGeom>
            <a:noFill/>
          </p:spPr>
          <p:txBody>
            <a:bodyPr wrap="none" rtlCol="0">
              <a:spAutoFit/>
            </a:bodyPr>
            <a:lstStyle/>
            <a:p>
              <a:pPr algn="ctr"/>
              <a:r>
                <a:rPr lang="en-GB" sz="2000" noProof="0" dirty="0">
                  <a:solidFill>
                    <a:schemeClr val="accent1">
                      <a:lumMod val="50000"/>
                    </a:schemeClr>
                  </a:solidFill>
                </a:rPr>
                <a:t>Social</a:t>
              </a:r>
            </a:p>
            <a:p>
              <a:pPr algn="ctr"/>
              <a:r>
                <a:rPr lang="en-GB" sz="2000" noProof="0" dirty="0">
                  <a:solidFill>
                    <a:schemeClr val="accent1">
                      <a:lumMod val="50000"/>
                    </a:schemeClr>
                  </a:solidFill>
                </a:rPr>
                <a:t>sustainability </a:t>
              </a:r>
            </a:p>
          </p:txBody>
        </p:sp>
      </p:grpSp>
      <p:sp>
        <p:nvSpPr>
          <p:cNvPr id="48" name="Title 2">
            <a:extLst>
              <a:ext uri="{FF2B5EF4-FFF2-40B4-BE49-F238E27FC236}">
                <a16:creationId xmlns:a16="http://schemas.microsoft.com/office/drawing/2014/main" id="{D37EDE76-D5D2-F00A-03D5-4A073F4A5F78}"/>
              </a:ext>
            </a:extLst>
          </p:cNvPr>
          <p:cNvSpPr txBox="1">
            <a:spLocks/>
          </p:cNvSpPr>
          <p:nvPr/>
        </p:nvSpPr>
        <p:spPr>
          <a:xfrm>
            <a:off x="216498" y="1879898"/>
            <a:ext cx="4782160" cy="1103633"/>
          </a:xfrm>
          <a:prstGeom prst="rect">
            <a:avLst/>
          </a:prstGeom>
          <a:noFill/>
        </p:spPr>
        <p:txBody>
          <a:bodyPr wrap="none" lIns="270000" tIns="162000" rIns="270000" bIns="108000">
            <a:noAutofit/>
          </a:bodyPr>
          <a:lstStyle>
            <a:lvl1pPr algn="ctr" defTabSz="914400" rtl="0" eaLnBrk="1" latinLnBrk="0" hangingPunct="1">
              <a:lnSpc>
                <a:spcPct val="90000"/>
              </a:lnSpc>
              <a:spcBef>
                <a:spcPct val="0"/>
              </a:spcBef>
              <a:buNone/>
              <a:defRPr sz="6000" kern="1200" spc="300">
                <a:solidFill>
                  <a:schemeClr val="accent2"/>
                </a:solidFill>
                <a:highlight>
                  <a:srgbClr val="000000"/>
                </a:highlight>
                <a:latin typeface="+mj-lt"/>
                <a:ea typeface="+mj-ea"/>
                <a:cs typeface="+mj-cs"/>
              </a:defRPr>
            </a:lvl1pPr>
          </a:lstStyle>
          <a:p>
            <a:r>
              <a:rPr lang="en-GB" cap="all" noProof="0" dirty="0">
                <a:solidFill>
                  <a:schemeClr val="bg2"/>
                </a:solidFill>
              </a:rPr>
              <a:t>INTEGRATE</a:t>
            </a:r>
          </a:p>
        </p:txBody>
      </p:sp>
      <p:sp>
        <p:nvSpPr>
          <p:cNvPr id="3" name="Fußzeilenplatzhalter 3">
            <a:extLst>
              <a:ext uri="{FF2B5EF4-FFF2-40B4-BE49-F238E27FC236}">
                <a16:creationId xmlns:a16="http://schemas.microsoft.com/office/drawing/2014/main" id="{65608E08-4F29-71F8-5AD5-758F60033C33}"/>
              </a:ext>
            </a:extLst>
          </p:cNvPr>
          <p:cNvSpPr>
            <a:spLocks noGrp="1"/>
          </p:cNvSpPr>
          <p:nvPr>
            <p:ph type="ftr" sz="quarter" idx="11"/>
          </p:nvPr>
        </p:nvSpPr>
        <p:spPr>
          <a:xfrm>
            <a:off x="2768600" y="6375400"/>
            <a:ext cx="6540500" cy="365125"/>
          </a:xfrm>
        </p:spPr>
        <p:txBody>
          <a:bodyPr/>
          <a:lstStyle/>
          <a:p>
            <a:r>
              <a:rPr lang="en-GB" noProof="0" dirty="0"/>
              <a:t>PARC TASK 8.1.3 Meeting, </a:t>
            </a:r>
          </a:p>
          <a:p>
            <a:r>
              <a:rPr lang="en-GB" noProof="0" dirty="0"/>
              <a:t>16 April 2025</a:t>
            </a:r>
          </a:p>
        </p:txBody>
      </p:sp>
    </p:spTree>
    <p:extLst>
      <p:ext uri="{BB962C8B-B14F-4D97-AF65-F5344CB8AC3E}">
        <p14:creationId xmlns:p14="http://schemas.microsoft.com/office/powerpoint/2010/main" val="290440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E7A37-74CE-2549-AD1F-159B2D20B9E3}"/>
              </a:ext>
            </a:extLst>
          </p:cNvPr>
          <p:cNvSpPr>
            <a:spLocks noGrp="1"/>
          </p:cNvSpPr>
          <p:nvPr>
            <p:ph type="title"/>
          </p:nvPr>
        </p:nvSpPr>
        <p:spPr/>
        <p:txBody>
          <a:bodyPr/>
          <a:lstStyle/>
          <a:p>
            <a:r>
              <a:rPr lang="en-GB" noProof="0" dirty="0">
                <a:solidFill>
                  <a:schemeClr val="bg2"/>
                </a:solidFill>
              </a:rPr>
              <a:t>&gt;</a:t>
            </a:r>
            <a:r>
              <a:rPr lang="en-GB" noProof="0" dirty="0">
                <a:solidFill>
                  <a:schemeClr val="accent5"/>
                </a:solidFill>
              </a:rPr>
              <a:t>T</a:t>
            </a:r>
            <a:r>
              <a:rPr lang="en-GB" noProof="0" dirty="0"/>
              <a:t>HANK YOU!</a:t>
            </a:r>
          </a:p>
        </p:txBody>
      </p:sp>
      <p:sp>
        <p:nvSpPr>
          <p:cNvPr id="3" name="Text Placeholder 2">
            <a:extLst>
              <a:ext uri="{FF2B5EF4-FFF2-40B4-BE49-F238E27FC236}">
                <a16:creationId xmlns:a16="http://schemas.microsoft.com/office/drawing/2014/main" id="{A0C9ED21-8C24-BC4B-8595-287B744BF774}"/>
              </a:ext>
            </a:extLst>
          </p:cNvPr>
          <p:cNvSpPr>
            <a:spLocks noGrp="1"/>
          </p:cNvSpPr>
          <p:nvPr>
            <p:ph type="body" sz="quarter" idx="13"/>
          </p:nvPr>
        </p:nvSpPr>
        <p:spPr>
          <a:xfrm>
            <a:off x="533400" y="574125"/>
            <a:ext cx="4203700" cy="1394375"/>
          </a:xfrm>
        </p:spPr>
        <p:txBody>
          <a:bodyPr>
            <a:normAutofit/>
          </a:bodyPr>
          <a:lstStyle/>
          <a:p>
            <a:r>
              <a:rPr lang="en-GB" noProof="0" dirty="0">
                <a:solidFill>
                  <a:schemeClr val="accent5"/>
                </a:solidFill>
              </a:rPr>
              <a:t>1</a:t>
            </a:r>
            <a:r>
              <a:rPr lang="en-GB" noProof="0" dirty="0"/>
              <a:t>  </a:t>
            </a:r>
            <a:r>
              <a:rPr lang="en-GB" noProof="0" dirty="0">
                <a:solidFill>
                  <a:schemeClr val="bg1"/>
                </a:solidFill>
              </a:rPr>
              <a:t>Thomas Exner</a:t>
            </a:r>
          </a:p>
          <a:p>
            <a:r>
              <a:rPr lang="en-GB" noProof="0" dirty="0">
                <a:solidFill>
                  <a:schemeClr val="accent5"/>
                </a:solidFill>
              </a:rPr>
              <a:t>2</a:t>
            </a:r>
            <a:r>
              <a:rPr lang="en-GB" noProof="0" dirty="0"/>
              <a:t>  Seven Past Nine▌</a:t>
            </a:r>
          </a:p>
        </p:txBody>
      </p:sp>
      <p:sp>
        <p:nvSpPr>
          <p:cNvPr id="4" name="Text Placeholder 3">
            <a:extLst>
              <a:ext uri="{FF2B5EF4-FFF2-40B4-BE49-F238E27FC236}">
                <a16:creationId xmlns:a16="http://schemas.microsoft.com/office/drawing/2014/main" id="{614793A2-3C7E-B640-92F5-6E4D16EF5926}"/>
              </a:ext>
            </a:extLst>
          </p:cNvPr>
          <p:cNvSpPr>
            <a:spLocks noGrp="1"/>
          </p:cNvSpPr>
          <p:nvPr>
            <p:ph type="body" sz="quarter" idx="14"/>
          </p:nvPr>
        </p:nvSpPr>
        <p:spPr>
          <a:xfrm>
            <a:off x="0" y="4574625"/>
            <a:ext cx="12192000" cy="1084197"/>
          </a:xfrm>
        </p:spPr>
        <p:txBody>
          <a:bodyPr/>
          <a:lstStyle/>
          <a:p>
            <a:r>
              <a:rPr lang="en-GB" noProof="0" dirty="0"/>
              <a:t>WWW.PINK-PROJECT.EU</a:t>
            </a:r>
          </a:p>
          <a:p>
            <a:endParaRPr lang="en-GB" noProof="0" dirty="0"/>
          </a:p>
        </p:txBody>
      </p:sp>
      <p:sp>
        <p:nvSpPr>
          <p:cNvPr id="7" name="TextBox 6">
            <a:extLst>
              <a:ext uri="{FF2B5EF4-FFF2-40B4-BE49-F238E27FC236}">
                <a16:creationId xmlns:a16="http://schemas.microsoft.com/office/drawing/2014/main" id="{BB8E5D10-E4D7-B74B-9FAC-614562315FF3}"/>
              </a:ext>
            </a:extLst>
          </p:cNvPr>
          <p:cNvSpPr txBox="1"/>
          <p:nvPr/>
        </p:nvSpPr>
        <p:spPr>
          <a:xfrm>
            <a:off x="3725863" y="2590284"/>
            <a:ext cx="649287" cy="1015663"/>
          </a:xfrm>
          <a:prstGeom prst="rect">
            <a:avLst/>
          </a:prstGeom>
          <a:noFill/>
        </p:spPr>
        <p:txBody>
          <a:bodyPr wrap="square">
            <a:spAutoFit/>
          </a:bodyPr>
          <a:lstStyle/>
          <a:p>
            <a:r>
              <a:rPr lang="en-GB" sz="6000" noProof="0" dirty="0">
                <a:solidFill>
                  <a:schemeClr val="accent2"/>
                </a:solidFill>
              </a:rPr>
              <a:t>_</a:t>
            </a:r>
          </a:p>
        </p:txBody>
      </p:sp>
    </p:spTree>
    <p:extLst>
      <p:ext uri="{BB962C8B-B14F-4D97-AF65-F5344CB8AC3E}">
        <p14:creationId xmlns:p14="http://schemas.microsoft.com/office/powerpoint/2010/main" val="3574362042"/>
      </p:ext>
    </p:extLst>
  </p:cSld>
  <p:clrMapOvr>
    <a:masterClrMapping/>
  </p:clrMapOvr>
</p:sld>
</file>

<file path=ppt/theme/theme1.xml><?xml version="1.0" encoding="utf-8"?>
<a:theme xmlns:a="http://schemas.openxmlformats.org/drawingml/2006/main" name="Pink master font sizes">
  <a:themeElements>
    <a:clrScheme name="PINK-SHUFFLED">
      <a:dk1>
        <a:srgbClr val="000000"/>
      </a:dk1>
      <a:lt1>
        <a:srgbClr val="FFFFFF"/>
      </a:lt1>
      <a:dk2>
        <a:srgbClr val="03131E"/>
      </a:dk2>
      <a:lt2>
        <a:srgbClr val="FF6600"/>
      </a:lt2>
      <a:accent1>
        <a:srgbClr val="FFE600"/>
      </a:accent1>
      <a:accent2>
        <a:srgbClr val="0099FF"/>
      </a:accent2>
      <a:accent3>
        <a:srgbClr val="FF8B40"/>
      </a:accent3>
      <a:accent4>
        <a:srgbClr val="0063E5"/>
      </a:accent4>
      <a:accent5>
        <a:srgbClr val="99FF00"/>
      </a:accent5>
      <a:accent6>
        <a:srgbClr val="003960"/>
      </a:accent6>
      <a:hlink>
        <a:srgbClr val="E600FF"/>
      </a:hlink>
      <a:folHlink>
        <a:srgbClr val="FF8C4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1" id="{B6E3415D-B3BF-9F42-BE23-5E19604E60B7}" vid="{2242F190-56AE-1C4D-B8A1-48C293E34C8E}"/>
    </a:ext>
  </a:extLst>
</a:theme>
</file>

<file path=ppt/theme/theme2.xml><?xml version="1.0" encoding="utf-8"?>
<a:theme xmlns:a="http://schemas.openxmlformats.org/drawingml/2006/main" name="1_Pink master font sizes">
  <a:themeElements>
    <a:clrScheme name="A_PINK">
      <a:dk1>
        <a:srgbClr val="000000"/>
      </a:dk1>
      <a:lt1>
        <a:srgbClr val="FFFFFF"/>
      </a:lt1>
      <a:dk2>
        <a:srgbClr val="03131E"/>
      </a:dk2>
      <a:lt2>
        <a:srgbClr val="FF6600"/>
      </a:lt2>
      <a:accent1>
        <a:srgbClr val="FF6600"/>
      </a:accent1>
      <a:accent2>
        <a:srgbClr val="0099FF"/>
      </a:accent2>
      <a:accent3>
        <a:srgbClr val="E600FF"/>
      </a:accent3>
      <a:accent4>
        <a:srgbClr val="FFE600"/>
      </a:accent4>
      <a:accent5>
        <a:srgbClr val="99FF00"/>
      </a:accent5>
      <a:accent6>
        <a:srgbClr val="03131E"/>
      </a:accent6>
      <a:hlink>
        <a:srgbClr val="0099FF"/>
      </a:hlink>
      <a:folHlink>
        <a:srgbClr val="FF8C4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1" id="{B6E3415D-B3BF-9F42-BE23-5E19604E60B7}" vid="{2242F190-56AE-1C4D-B8A1-48C293E34C8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PINK presentation template</Template>
  <TotalTime>0</TotalTime>
  <Words>1692</Words>
  <Application>Microsoft Office PowerPoint</Application>
  <PresentationFormat>Breitbild</PresentationFormat>
  <Paragraphs>344</Paragraphs>
  <Slides>29</Slides>
  <Notes>19</Notes>
  <HiddenSlides>3</HiddenSlides>
  <MMClips>1</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29</vt:i4>
      </vt:variant>
    </vt:vector>
  </HeadingPairs>
  <TitlesOfParts>
    <vt:vector size="37" baseType="lpstr">
      <vt:lpstr>Aptos</vt:lpstr>
      <vt:lpstr>Arial</vt:lpstr>
      <vt:lpstr>Arial Narrow</vt:lpstr>
      <vt:lpstr>Calibri</vt:lpstr>
      <vt:lpstr>Courier New</vt:lpstr>
      <vt:lpstr>Wingdings</vt:lpstr>
      <vt:lpstr>Pink master font sizes</vt:lpstr>
      <vt:lpstr>1_Pink master font sizes</vt:lpstr>
      <vt:lpstr>Project Overview</vt:lpstr>
      <vt:lpstr>The PINK team</vt:lpstr>
      <vt:lpstr>PINK’s ambition to contribute to…</vt:lpstr>
      <vt:lpstr>... by implementing industry-ready SSbD</vt:lpstr>
      <vt:lpstr>Where to implement SSbD</vt:lpstr>
      <vt:lpstr>Where to implement SSbD</vt:lpstr>
      <vt:lpstr>PINK’s high-level objectives</vt:lpstr>
      <vt:lpstr>PINK’s holistic approach</vt:lpstr>
      <vt:lpstr>PINK’s innovative modelling</vt:lpstr>
      <vt:lpstr>Tools for all SSbD dimensions</vt:lpstr>
      <vt:lpstr>Working towards an interoperable ecosystem</vt:lpstr>
      <vt:lpstr>Working towards an interoperable ecosystem</vt:lpstr>
      <vt:lpstr>PINK’s tiered approach</vt:lpstr>
      <vt:lpstr>PINK’s tiered approach</vt:lpstr>
      <vt:lpstr>PINK’s tiered approach</vt:lpstr>
      <vt:lpstr>PINK’s industry focus</vt:lpstr>
      <vt:lpstr>2 Developmental Case Studies – 3 Scenarios</vt:lpstr>
      <vt:lpstr>Developmental Case Studies</vt:lpstr>
      <vt:lpstr>Case Study 1</vt:lpstr>
      <vt:lpstr>PowerPoint-Präsentation</vt:lpstr>
      <vt:lpstr>Workflow for SSbD </vt:lpstr>
      <vt:lpstr>Process optimisation</vt:lpstr>
      <vt:lpstr>Case Study 2  </vt:lpstr>
      <vt:lpstr>Workflow development – PS-PAA degradation</vt:lpstr>
      <vt:lpstr>Tiered LCA</vt:lpstr>
      <vt:lpstr>Multi-objective optimization for (re-)design</vt:lpstr>
      <vt:lpstr>Decision support for (re-)design</vt:lpstr>
      <vt:lpstr>PINK in two words</vt:lpstr>
      <vt:lpstr>&gt;THANK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Thomas Exner</dc:creator>
  <cp:keywords>PINK</cp:keywords>
  <dc:description/>
  <cp:lastModifiedBy>Thomas Exner</cp:lastModifiedBy>
  <cp:revision>8</cp:revision>
  <cp:lastPrinted>2020-08-20T19:18:44Z</cp:lastPrinted>
  <dcterms:created xsi:type="dcterms:W3CDTF">2024-01-05T11:06:28Z</dcterms:created>
  <dcterms:modified xsi:type="dcterms:W3CDTF">2025-04-30T14:19:55Z</dcterms:modified>
  <cp:category/>
</cp:coreProperties>
</file>